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8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5" r:id="rId5"/>
    <p:sldId id="259" r:id="rId6"/>
    <p:sldId id="267" r:id="rId7"/>
    <p:sldId id="268" r:id="rId8"/>
    <p:sldId id="272" r:id="rId9"/>
    <p:sldId id="276" r:id="rId10"/>
    <p:sldId id="273" r:id="rId11"/>
    <p:sldId id="274" r:id="rId12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47" autoAdjust="0"/>
  </p:normalViewPr>
  <p:slideViewPr>
    <p:cSldViewPr>
      <p:cViewPr varScale="1">
        <p:scale>
          <a:sx n="68" d="100"/>
          <a:sy n="68" d="100"/>
        </p:scale>
        <p:origin x="36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8E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56870" y="4362450"/>
            <a:ext cx="51435" cy="53340"/>
          </a:xfrm>
          <a:custGeom>
            <a:avLst/>
            <a:gdLst/>
            <a:ahLst/>
            <a:cxnLst/>
            <a:rect l="l" t="t" r="r" b="b"/>
            <a:pathLst>
              <a:path w="51434" h="53339">
                <a:moveTo>
                  <a:pt x="25400" y="0"/>
                </a:moveTo>
                <a:lnTo>
                  <a:pt x="15875" y="1904"/>
                </a:lnTo>
                <a:lnTo>
                  <a:pt x="7619" y="7620"/>
                </a:lnTo>
                <a:lnTo>
                  <a:pt x="1904" y="16509"/>
                </a:lnTo>
                <a:lnTo>
                  <a:pt x="0" y="26670"/>
                </a:lnTo>
                <a:lnTo>
                  <a:pt x="1904" y="37465"/>
                </a:lnTo>
                <a:lnTo>
                  <a:pt x="7619" y="45720"/>
                </a:lnTo>
                <a:lnTo>
                  <a:pt x="15875" y="51434"/>
                </a:lnTo>
                <a:lnTo>
                  <a:pt x="25400" y="53340"/>
                </a:lnTo>
                <a:lnTo>
                  <a:pt x="35559" y="51434"/>
                </a:lnTo>
                <a:lnTo>
                  <a:pt x="43814" y="45720"/>
                </a:lnTo>
                <a:lnTo>
                  <a:pt x="49529" y="37465"/>
                </a:lnTo>
                <a:lnTo>
                  <a:pt x="51434" y="26670"/>
                </a:lnTo>
                <a:lnTo>
                  <a:pt x="49529" y="16509"/>
                </a:lnTo>
                <a:lnTo>
                  <a:pt x="43814" y="7620"/>
                </a:lnTo>
                <a:lnTo>
                  <a:pt x="35559" y="1904"/>
                </a:lnTo>
                <a:lnTo>
                  <a:pt x="2540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8068" y="333197"/>
            <a:ext cx="7547863" cy="1673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DF66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DF66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DF66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8E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9752" y="1723770"/>
            <a:ext cx="7524495" cy="795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DF6666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2.png"/><Relationship Id="rId39" Type="http://schemas.openxmlformats.org/officeDocument/2006/relationships/image" Target="../media/image15.png"/><Relationship Id="rId3" Type="http://schemas.openxmlformats.org/officeDocument/2006/relationships/image" Target="../media/image52.png"/><Relationship Id="rId21" Type="http://schemas.openxmlformats.org/officeDocument/2006/relationships/image" Target="../media/image38.png"/><Relationship Id="rId34" Type="http://schemas.openxmlformats.org/officeDocument/2006/relationships/image" Target="../media/image10.png"/><Relationship Id="rId42" Type="http://schemas.openxmlformats.org/officeDocument/2006/relationships/image" Target="../media/image54.png"/><Relationship Id="rId7" Type="http://schemas.openxmlformats.org/officeDocument/2006/relationships/image" Target="../media/image53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1.png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2" Type="http://schemas.openxmlformats.org/officeDocument/2006/relationships/image" Target="../media/image18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5.png"/><Relationship Id="rId41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5" Type="http://schemas.openxmlformats.org/officeDocument/2006/relationships/image" Target="../media/image51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7.png"/><Relationship Id="rId44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4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hyperlink" Target="mailto:Credohotelgroup@gmail.com" TargetMode="External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2.png"/><Relationship Id="rId39" Type="http://schemas.openxmlformats.org/officeDocument/2006/relationships/image" Target="../media/image15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34" Type="http://schemas.openxmlformats.org/officeDocument/2006/relationships/image" Target="../media/image10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1.png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.png"/><Relationship Id="rId4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image" Target="../media/image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2.png"/><Relationship Id="rId39" Type="http://schemas.openxmlformats.org/officeDocument/2006/relationships/image" Target="../media/image15.png"/><Relationship Id="rId3" Type="http://schemas.openxmlformats.org/officeDocument/2006/relationships/image" Target="../media/image48.png"/><Relationship Id="rId21" Type="http://schemas.openxmlformats.org/officeDocument/2006/relationships/image" Target="../media/image38.png"/><Relationship Id="rId34" Type="http://schemas.openxmlformats.org/officeDocument/2006/relationships/image" Target="../media/image10.png"/><Relationship Id="rId42" Type="http://schemas.openxmlformats.org/officeDocument/2006/relationships/image" Target="../media/image18.png"/><Relationship Id="rId47" Type="http://schemas.openxmlformats.org/officeDocument/2006/relationships/image" Target="../media/image53.png"/><Relationship Id="rId50" Type="http://schemas.openxmlformats.org/officeDocument/2006/relationships/image" Target="../media/image56.jpg"/><Relationship Id="rId7" Type="http://schemas.openxmlformats.org/officeDocument/2006/relationships/image" Target="../media/image51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1.png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46" Type="http://schemas.openxmlformats.org/officeDocument/2006/relationships/image" Target="../media/image52.png"/><Relationship Id="rId2" Type="http://schemas.openxmlformats.org/officeDocument/2006/relationships/image" Target="../media/image47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5.png"/><Relationship Id="rId4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45" Type="http://schemas.openxmlformats.org/officeDocument/2006/relationships/image" Target="../media/image22.png"/><Relationship Id="rId5" Type="http://schemas.openxmlformats.org/officeDocument/2006/relationships/image" Target="../media/image50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49" Type="http://schemas.openxmlformats.org/officeDocument/2006/relationships/image" Target="../media/image55.jpe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7.png"/><Relationship Id="rId44" Type="http://schemas.openxmlformats.org/officeDocument/2006/relationships/image" Target="../media/image21.png"/><Relationship Id="rId4" Type="http://schemas.openxmlformats.org/officeDocument/2006/relationships/image" Target="../media/image49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43" Type="http://schemas.openxmlformats.org/officeDocument/2006/relationships/image" Target="../media/image20.png"/><Relationship Id="rId48" Type="http://schemas.openxmlformats.org/officeDocument/2006/relationships/image" Target="../media/image54.png"/><Relationship Id="rId8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6.png"/><Relationship Id="rId39" Type="http://schemas.openxmlformats.org/officeDocument/2006/relationships/image" Target="../media/image20.png"/><Relationship Id="rId3" Type="http://schemas.openxmlformats.org/officeDocument/2006/relationships/image" Target="../media/image51.png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42" Type="http://schemas.openxmlformats.org/officeDocument/2006/relationships/image" Target="../media/image52.png"/><Relationship Id="rId47" Type="http://schemas.openxmlformats.org/officeDocument/2006/relationships/image" Target="../media/image59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38" Type="http://schemas.openxmlformats.org/officeDocument/2006/relationships/image" Target="../media/image18.png"/><Relationship Id="rId46" Type="http://schemas.openxmlformats.org/officeDocument/2006/relationships/image" Target="../media/image58.jpeg"/><Relationship Id="rId2" Type="http://schemas.openxmlformats.org/officeDocument/2006/relationships/image" Target="../media/image19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9.png"/><Relationship Id="rId41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40" Type="http://schemas.openxmlformats.org/officeDocument/2006/relationships/image" Target="../media/image21.png"/><Relationship Id="rId45" Type="http://schemas.openxmlformats.org/officeDocument/2006/relationships/image" Target="../media/image57.jpe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11.png"/><Relationship Id="rId44" Type="http://schemas.openxmlformats.org/officeDocument/2006/relationships/image" Target="../media/image54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Relationship Id="rId43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26" Type="http://schemas.openxmlformats.org/officeDocument/2006/relationships/image" Target="../media/image4.png"/><Relationship Id="rId39" Type="http://schemas.openxmlformats.org/officeDocument/2006/relationships/image" Target="../media/image17.png"/><Relationship Id="rId3" Type="http://schemas.openxmlformats.org/officeDocument/2006/relationships/image" Target="../media/image51.png"/><Relationship Id="rId21" Type="http://schemas.openxmlformats.org/officeDocument/2006/relationships/image" Target="../media/image40.png"/><Relationship Id="rId34" Type="http://schemas.openxmlformats.org/officeDocument/2006/relationships/image" Target="../media/image12.png"/><Relationship Id="rId42" Type="http://schemas.openxmlformats.org/officeDocument/2006/relationships/image" Target="../media/image21.png"/><Relationship Id="rId47" Type="http://schemas.openxmlformats.org/officeDocument/2006/relationships/image" Target="../media/image62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3.png"/><Relationship Id="rId33" Type="http://schemas.openxmlformats.org/officeDocument/2006/relationships/image" Target="../media/image11.png"/><Relationship Id="rId38" Type="http://schemas.openxmlformats.org/officeDocument/2006/relationships/image" Target="../media/image16.png"/><Relationship Id="rId46" Type="http://schemas.openxmlformats.org/officeDocument/2006/relationships/image" Target="../media/image61.png"/><Relationship Id="rId2" Type="http://schemas.openxmlformats.org/officeDocument/2006/relationships/image" Target="../media/image19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7.png"/><Relationship Id="rId41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24" Type="http://schemas.openxmlformats.org/officeDocument/2006/relationships/image" Target="../media/image2.png"/><Relationship Id="rId32" Type="http://schemas.openxmlformats.org/officeDocument/2006/relationships/image" Target="../media/image10.png"/><Relationship Id="rId37" Type="http://schemas.openxmlformats.org/officeDocument/2006/relationships/image" Target="../media/image15.png"/><Relationship Id="rId40" Type="http://schemas.openxmlformats.org/officeDocument/2006/relationships/image" Target="../media/image18.png"/><Relationship Id="rId45" Type="http://schemas.openxmlformats.org/officeDocument/2006/relationships/image" Target="../media/image53.png"/><Relationship Id="rId5" Type="http://schemas.openxmlformats.org/officeDocument/2006/relationships/image" Target="../media/image60.png"/><Relationship Id="rId15" Type="http://schemas.openxmlformats.org/officeDocument/2006/relationships/image" Target="../media/image34.png"/><Relationship Id="rId23" Type="http://schemas.openxmlformats.org/officeDocument/2006/relationships/image" Target="../media/image1.png"/><Relationship Id="rId28" Type="http://schemas.openxmlformats.org/officeDocument/2006/relationships/image" Target="../media/image6.png"/><Relationship Id="rId36" Type="http://schemas.openxmlformats.org/officeDocument/2006/relationships/image" Target="../media/image14.png"/><Relationship Id="rId49" Type="http://schemas.openxmlformats.org/officeDocument/2006/relationships/image" Target="../media/image64.jp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9.png"/><Relationship Id="rId44" Type="http://schemas.openxmlformats.org/officeDocument/2006/relationships/image" Target="../media/image52.png"/><Relationship Id="rId4" Type="http://schemas.openxmlformats.org/officeDocument/2006/relationships/image" Target="../media/image5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13.png"/><Relationship Id="rId43" Type="http://schemas.openxmlformats.org/officeDocument/2006/relationships/image" Target="../media/image22.png"/><Relationship Id="rId48" Type="http://schemas.openxmlformats.org/officeDocument/2006/relationships/image" Target="../media/image63.jpg"/><Relationship Id="rId8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2.png"/><Relationship Id="rId39" Type="http://schemas.openxmlformats.org/officeDocument/2006/relationships/image" Target="../media/image15.png"/><Relationship Id="rId3" Type="http://schemas.openxmlformats.org/officeDocument/2006/relationships/image" Target="../media/image60.png"/><Relationship Id="rId21" Type="http://schemas.openxmlformats.org/officeDocument/2006/relationships/image" Target="../media/image19.png"/><Relationship Id="rId34" Type="http://schemas.openxmlformats.org/officeDocument/2006/relationships/image" Target="../media/image10.png"/><Relationship Id="rId42" Type="http://schemas.openxmlformats.org/officeDocument/2006/relationships/image" Target="../media/image18.png"/><Relationship Id="rId47" Type="http://schemas.openxmlformats.org/officeDocument/2006/relationships/image" Target="../media/image66.jp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1.png"/><Relationship Id="rId33" Type="http://schemas.openxmlformats.org/officeDocument/2006/relationships/image" Target="../media/image9.png"/><Relationship Id="rId38" Type="http://schemas.openxmlformats.org/officeDocument/2006/relationships/image" Target="../media/image14.png"/><Relationship Id="rId46" Type="http://schemas.openxmlformats.org/officeDocument/2006/relationships/image" Target="../media/image65.jpg"/><Relationship Id="rId2" Type="http://schemas.openxmlformats.org/officeDocument/2006/relationships/image" Target="../media/image54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.png"/><Relationship Id="rId41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53.png"/><Relationship Id="rId32" Type="http://schemas.openxmlformats.org/officeDocument/2006/relationships/image" Target="../media/image8.png"/><Relationship Id="rId37" Type="http://schemas.openxmlformats.org/officeDocument/2006/relationships/image" Target="../media/image13.png"/><Relationship Id="rId40" Type="http://schemas.openxmlformats.org/officeDocument/2006/relationships/image" Target="../media/image16.png"/><Relationship Id="rId45" Type="http://schemas.openxmlformats.org/officeDocument/2006/relationships/image" Target="../media/image5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20.png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7.png"/><Relationship Id="rId44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51.png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11.png"/><Relationship Id="rId4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60.png"/><Relationship Id="rId21" Type="http://schemas.openxmlformats.org/officeDocument/2006/relationships/image" Target="../media/image19.png"/><Relationship Id="rId34" Type="http://schemas.openxmlformats.org/officeDocument/2006/relationships/image" Target="../media/image36.png"/><Relationship Id="rId42" Type="http://schemas.openxmlformats.org/officeDocument/2006/relationships/image" Target="../media/image21.png"/><Relationship Id="rId47" Type="http://schemas.openxmlformats.org/officeDocument/2006/relationships/image" Target="../media/image68.jp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67.png"/><Relationship Id="rId2" Type="http://schemas.openxmlformats.org/officeDocument/2006/relationships/image" Target="../media/image54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31.png"/><Relationship Id="rId41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18.png"/><Relationship Id="rId45" Type="http://schemas.openxmlformats.org/officeDocument/2006/relationships/image" Target="../media/image5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33.png"/><Relationship Id="rId44" Type="http://schemas.openxmlformats.org/officeDocument/2006/relationships/image" Target="../media/image52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51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70.png"/><Relationship Id="rId21" Type="http://schemas.openxmlformats.org/officeDocument/2006/relationships/image" Target="../media/image34.png"/><Relationship Id="rId34" Type="http://schemas.openxmlformats.org/officeDocument/2006/relationships/image" Target="../media/image76.jpeg"/><Relationship Id="rId7" Type="http://schemas.openxmlformats.org/officeDocument/2006/relationships/image" Target="../media/image53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33" Type="http://schemas.openxmlformats.org/officeDocument/2006/relationships/image" Target="../media/image75.png"/><Relationship Id="rId2" Type="http://schemas.openxmlformats.org/officeDocument/2006/relationships/image" Target="../media/image69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51.png"/><Relationship Id="rId24" Type="http://schemas.openxmlformats.org/officeDocument/2006/relationships/image" Target="../media/image37.png"/><Relationship Id="rId32" Type="http://schemas.openxmlformats.org/officeDocument/2006/relationships/image" Target="../media/image7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52.png"/><Relationship Id="rId19" Type="http://schemas.openxmlformats.org/officeDocument/2006/relationships/image" Target="../media/image32.png"/><Relationship Id="rId31" Type="http://schemas.openxmlformats.org/officeDocument/2006/relationships/image" Target="../media/image73.png"/><Relationship Id="rId4" Type="http://schemas.openxmlformats.org/officeDocument/2006/relationships/image" Target="../media/image71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7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image" Target="../media/image60.png"/><Relationship Id="rId21" Type="http://schemas.openxmlformats.org/officeDocument/2006/relationships/image" Target="../media/image19.png"/><Relationship Id="rId34" Type="http://schemas.openxmlformats.org/officeDocument/2006/relationships/image" Target="../media/image36.png"/><Relationship Id="rId42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77.jpg"/><Relationship Id="rId2" Type="http://schemas.openxmlformats.org/officeDocument/2006/relationships/image" Target="../media/image54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31.png"/><Relationship Id="rId41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18.png"/><Relationship Id="rId45" Type="http://schemas.openxmlformats.org/officeDocument/2006/relationships/image" Target="../media/image53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33.png"/><Relationship Id="rId44" Type="http://schemas.openxmlformats.org/officeDocument/2006/relationships/image" Target="../media/image52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51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8068" y="333197"/>
            <a:ext cx="4502785" cy="3549048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 marR="5080">
              <a:lnSpc>
                <a:spcPts val="5780"/>
              </a:lnSpc>
              <a:spcBef>
                <a:spcPts val="1475"/>
              </a:spcBef>
            </a:pPr>
            <a:r>
              <a:rPr lang="en-US" sz="6000" b="1" spc="170" dirty="0" smtClean="0">
                <a:solidFill>
                  <a:srgbClr val="DF6666"/>
                </a:solidFill>
                <a:latin typeface="Trebuchet MS"/>
                <a:cs typeface="Trebuchet MS"/>
              </a:rPr>
              <a:t>   </a:t>
            </a:r>
            <a:r>
              <a:rPr sz="6000" b="1" spc="170" dirty="0" smtClean="0">
                <a:solidFill>
                  <a:srgbClr val="DF6666"/>
                </a:solidFill>
                <a:latin typeface="Trebuchet MS"/>
                <a:cs typeface="Trebuchet MS"/>
              </a:rPr>
              <a:t>GEORGIA</a:t>
            </a:r>
            <a:r>
              <a:rPr sz="6000" b="1" spc="175" dirty="0" smtClean="0">
                <a:solidFill>
                  <a:srgbClr val="DF6666"/>
                </a:solidFill>
                <a:latin typeface="Trebuchet MS"/>
                <a:cs typeface="Trebuchet MS"/>
              </a:rPr>
              <a:t> </a:t>
            </a:r>
            <a:r>
              <a:rPr sz="6000" b="1" spc="170" dirty="0" smtClean="0">
                <a:solidFill>
                  <a:srgbClr val="DF6666"/>
                </a:solidFill>
                <a:latin typeface="Trebuchet MS"/>
                <a:cs typeface="Trebuchet MS"/>
              </a:rPr>
              <a:t>AD</a:t>
            </a:r>
            <a:r>
              <a:rPr sz="6000" b="1" spc="190" dirty="0" smtClean="0">
                <a:solidFill>
                  <a:srgbClr val="DF6666"/>
                </a:solidFill>
                <a:latin typeface="Trebuchet MS"/>
                <a:cs typeface="Trebuchet MS"/>
              </a:rPr>
              <a:t>V</a:t>
            </a:r>
            <a:r>
              <a:rPr sz="6000" b="1" spc="155" dirty="0" smtClean="0">
                <a:solidFill>
                  <a:srgbClr val="DF6666"/>
                </a:solidFill>
                <a:latin typeface="Trebuchet MS"/>
                <a:cs typeface="Trebuchet MS"/>
              </a:rPr>
              <a:t>E</a:t>
            </a:r>
            <a:r>
              <a:rPr sz="6000" b="1" spc="200" dirty="0" smtClean="0">
                <a:solidFill>
                  <a:srgbClr val="DF6666"/>
                </a:solidFill>
                <a:latin typeface="Trebuchet MS"/>
                <a:cs typeface="Trebuchet MS"/>
              </a:rPr>
              <a:t>N</a:t>
            </a:r>
            <a:r>
              <a:rPr sz="6000" b="1" spc="180" dirty="0" smtClean="0">
                <a:solidFill>
                  <a:srgbClr val="DF6666"/>
                </a:solidFill>
                <a:latin typeface="Trebuchet MS"/>
                <a:cs typeface="Trebuchet MS"/>
              </a:rPr>
              <a:t>TU</a:t>
            </a:r>
            <a:r>
              <a:rPr sz="6000" b="1" spc="190" dirty="0" smtClean="0">
                <a:solidFill>
                  <a:srgbClr val="DF6666"/>
                </a:solidFill>
                <a:latin typeface="Trebuchet MS"/>
                <a:cs typeface="Trebuchet MS"/>
              </a:rPr>
              <a:t>R</a:t>
            </a:r>
            <a:r>
              <a:rPr sz="6000" b="1" spc="155" dirty="0" smtClean="0">
                <a:solidFill>
                  <a:srgbClr val="DF6666"/>
                </a:solidFill>
                <a:latin typeface="Trebuchet MS"/>
                <a:cs typeface="Trebuchet MS"/>
              </a:rPr>
              <a:t>E</a:t>
            </a:r>
            <a:endParaRPr lang="en-US" sz="6000" b="1" spc="155" dirty="0" smtClean="0">
              <a:solidFill>
                <a:srgbClr val="DF6666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ts val="5780"/>
              </a:lnSpc>
              <a:spcBef>
                <a:spcPts val="1475"/>
              </a:spcBef>
            </a:pPr>
            <a:r>
              <a:rPr lang="en-US" sz="1400" b="1" spc="155" dirty="0" smtClean="0">
                <a:solidFill>
                  <a:schemeClr val="tx2"/>
                </a:solidFill>
                <a:latin typeface="Trebuchet MS"/>
                <a:cs typeface="Trebuchet MS"/>
              </a:rPr>
              <a:t>6 nights 7 days</a:t>
            </a:r>
          </a:p>
          <a:p>
            <a:pPr marL="12700" marR="5080">
              <a:lnSpc>
                <a:spcPts val="5780"/>
              </a:lnSpc>
              <a:spcBef>
                <a:spcPts val="1475"/>
              </a:spcBef>
            </a:pPr>
            <a:endParaRPr lang="en-US" sz="6000" b="1" spc="155" dirty="0">
              <a:solidFill>
                <a:srgbClr val="DF6666"/>
              </a:solidFill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193040"/>
            <a:chOff x="0" y="0"/>
            <a:chExt cx="9144000" cy="1930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785" y="86360"/>
              <a:ext cx="325120" cy="1066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434" y="86360"/>
              <a:ext cx="318770" cy="10667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1369" y="86360"/>
              <a:ext cx="318770" cy="1066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6019" y="86360"/>
              <a:ext cx="318769" cy="10667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4955" y="86360"/>
              <a:ext cx="318769" cy="1066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13889" y="86360"/>
              <a:ext cx="318769" cy="1066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82825" y="86360"/>
              <a:ext cx="318769" cy="1066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51760" y="86360"/>
              <a:ext cx="325119" cy="10667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0" y="0"/>
              <a:ext cx="3051175" cy="62865"/>
            </a:xfrm>
            <a:custGeom>
              <a:avLst/>
              <a:gdLst/>
              <a:ahLst/>
              <a:cxnLst/>
              <a:rect l="l" t="t" r="r" b="b"/>
              <a:pathLst>
                <a:path w="3051175" h="62865">
                  <a:moveTo>
                    <a:pt x="305117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51175" y="62864"/>
                  </a:lnTo>
                  <a:lnTo>
                    <a:pt x="305117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21025" y="86360"/>
              <a:ext cx="325120" cy="1066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95675" y="86360"/>
              <a:ext cx="318770" cy="1066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64609" y="86360"/>
              <a:ext cx="318770" cy="1066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39259" y="86360"/>
              <a:ext cx="318770" cy="1066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08195" y="86360"/>
              <a:ext cx="318770" cy="1066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77129" y="86360"/>
              <a:ext cx="318770" cy="1066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46065" y="86360"/>
              <a:ext cx="318770" cy="1066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15000" y="86360"/>
              <a:ext cx="325120" cy="10667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052445" y="0"/>
              <a:ext cx="3063240" cy="62865"/>
            </a:xfrm>
            <a:custGeom>
              <a:avLst/>
              <a:gdLst/>
              <a:ahLst/>
              <a:cxnLst/>
              <a:rect l="l" t="t" r="r" b="b"/>
              <a:pathLst>
                <a:path w="3063240" h="62865">
                  <a:moveTo>
                    <a:pt x="3063239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63239" y="62864"/>
                  </a:lnTo>
                  <a:lnTo>
                    <a:pt x="3063239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184265" y="86360"/>
              <a:ext cx="325119" cy="1066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558915" y="86360"/>
              <a:ext cx="318770" cy="10667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927850" y="86360"/>
              <a:ext cx="318770" cy="1066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302500" y="86360"/>
              <a:ext cx="318770" cy="1066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671434" y="86360"/>
              <a:ext cx="318770" cy="10667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0369" y="86360"/>
              <a:ext cx="318770" cy="10667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09305" y="86360"/>
              <a:ext cx="318770" cy="10667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78240" y="86360"/>
              <a:ext cx="325120" cy="10667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6115684" y="0"/>
              <a:ext cx="3028315" cy="62865"/>
            </a:xfrm>
            <a:custGeom>
              <a:avLst/>
              <a:gdLst/>
              <a:ahLst/>
              <a:cxnLst/>
              <a:rect l="l" t="t" r="r" b="b"/>
              <a:pathLst>
                <a:path w="3028315" h="62865">
                  <a:moveTo>
                    <a:pt x="302831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28315" y="62864"/>
                  </a:lnTo>
                  <a:lnTo>
                    <a:pt x="302831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18134" y="727965"/>
            <a:ext cx="111124" cy="11112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18134" y="952120"/>
            <a:ext cx="111124" cy="111123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18134" y="1189610"/>
            <a:ext cx="111124" cy="111123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0" y="1371600"/>
            <a:ext cx="9144000" cy="3771900"/>
            <a:chOff x="0" y="1371600"/>
            <a:chExt cx="9144000" cy="3771900"/>
          </a:xfrm>
        </p:grpSpPr>
        <p:sp>
          <p:nvSpPr>
            <p:cNvPr id="36" name="object 36"/>
            <p:cNvSpPr/>
            <p:nvPr/>
          </p:nvSpPr>
          <p:spPr>
            <a:xfrm>
              <a:off x="360045" y="4443095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6034" y="0"/>
                  </a:moveTo>
                  <a:lnTo>
                    <a:pt x="15875" y="1904"/>
                  </a:lnTo>
                  <a:lnTo>
                    <a:pt x="7619" y="7619"/>
                  </a:lnTo>
                  <a:lnTo>
                    <a:pt x="1904" y="15874"/>
                  </a:lnTo>
                  <a:lnTo>
                    <a:pt x="0" y="26034"/>
                  </a:lnTo>
                  <a:lnTo>
                    <a:pt x="1904" y="36194"/>
                  </a:lnTo>
                  <a:lnTo>
                    <a:pt x="7619" y="44449"/>
                  </a:lnTo>
                  <a:lnTo>
                    <a:pt x="15875" y="49529"/>
                  </a:lnTo>
                  <a:lnTo>
                    <a:pt x="26034" y="52069"/>
                  </a:lnTo>
                  <a:lnTo>
                    <a:pt x="36194" y="49529"/>
                  </a:lnTo>
                  <a:lnTo>
                    <a:pt x="44450" y="44449"/>
                  </a:lnTo>
                  <a:lnTo>
                    <a:pt x="49529" y="36194"/>
                  </a:lnTo>
                  <a:lnTo>
                    <a:pt x="52070" y="26034"/>
                  </a:lnTo>
                  <a:lnTo>
                    <a:pt x="49529" y="15874"/>
                  </a:lnTo>
                  <a:lnTo>
                    <a:pt x="44450" y="7619"/>
                  </a:lnTo>
                  <a:lnTo>
                    <a:pt x="36194" y="1904"/>
                  </a:lnTo>
                  <a:lnTo>
                    <a:pt x="26034" y="0"/>
                  </a:lnTo>
                  <a:close/>
                </a:path>
              </a:pathLst>
            </a:custGeom>
            <a:solidFill>
              <a:srgbClr val="76A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3379" y="1587500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79">
                  <a:moveTo>
                    <a:pt x="0" y="0"/>
                  </a:moveTo>
                  <a:lnTo>
                    <a:pt x="0" y="2354580"/>
                  </a:lnTo>
                </a:path>
              </a:pathLst>
            </a:custGeom>
            <a:ln w="9144">
              <a:solidFill>
                <a:srgbClr val="A0C4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7340" y="1521460"/>
              <a:ext cx="138430" cy="1086485"/>
            </a:xfrm>
            <a:custGeom>
              <a:avLst/>
              <a:gdLst/>
              <a:ahLst/>
              <a:cxnLst/>
              <a:rect l="l" t="t" r="r" b="b"/>
              <a:pathLst>
                <a:path w="138429" h="1086485">
                  <a:moveTo>
                    <a:pt x="62230" y="1013459"/>
                  </a:moveTo>
                  <a:lnTo>
                    <a:pt x="20955" y="1054100"/>
                  </a:lnTo>
                  <a:lnTo>
                    <a:pt x="62230" y="1086484"/>
                  </a:lnTo>
                  <a:lnTo>
                    <a:pt x="103505" y="1054100"/>
                  </a:lnTo>
                  <a:lnTo>
                    <a:pt x="62230" y="1013459"/>
                  </a:lnTo>
                  <a:close/>
                </a:path>
                <a:path w="138429" h="1086485">
                  <a:moveTo>
                    <a:pt x="62230" y="261619"/>
                  </a:moveTo>
                  <a:lnTo>
                    <a:pt x="20955" y="294004"/>
                  </a:lnTo>
                  <a:lnTo>
                    <a:pt x="62230" y="335279"/>
                  </a:lnTo>
                  <a:lnTo>
                    <a:pt x="103505" y="294004"/>
                  </a:lnTo>
                  <a:lnTo>
                    <a:pt x="62230" y="261619"/>
                  </a:lnTo>
                  <a:close/>
                </a:path>
                <a:path w="138429" h="1086485">
                  <a:moveTo>
                    <a:pt x="65405" y="130810"/>
                  </a:moveTo>
                  <a:lnTo>
                    <a:pt x="0" y="196214"/>
                  </a:lnTo>
                  <a:lnTo>
                    <a:pt x="65405" y="261619"/>
                  </a:lnTo>
                  <a:lnTo>
                    <a:pt x="138430" y="196214"/>
                  </a:lnTo>
                  <a:lnTo>
                    <a:pt x="65405" y="130810"/>
                  </a:lnTo>
                  <a:close/>
                </a:path>
                <a:path w="138429" h="1086485">
                  <a:moveTo>
                    <a:pt x="65405" y="0"/>
                  </a:moveTo>
                  <a:lnTo>
                    <a:pt x="0" y="65404"/>
                  </a:lnTo>
                  <a:lnTo>
                    <a:pt x="65405" y="130810"/>
                  </a:lnTo>
                  <a:lnTo>
                    <a:pt x="138430" y="654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07340" y="3341370"/>
              <a:ext cx="139065" cy="26416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4959" y="3695064"/>
              <a:ext cx="123824" cy="26225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3032760" y="1371600"/>
              <a:ext cx="4771390" cy="3771900"/>
            </a:xfrm>
            <a:custGeom>
              <a:avLst/>
              <a:gdLst/>
              <a:ahLst/>
              <a:cxnLst/>
              <a:rect l="l" t="t" r="r" b="b"/>
              <a:pathLst>
                <a:path w="4771390" h="3771900">
                  <a:moveTo>
                    <a:pt x="454025" y="1498600"/>
                  </a:moveTo>
                  <a:lnTo>
                    <a:pt x="561339" y="1549400"/>
                  </a:lnTo>
                  <a:lnTo>
                    <a:pt x="385444" y="1549400"/>
                  </a:lnTo>
                  <a:lnTo>
                    <a:pt x="354964" y="1562100"/>
                  </a:lnTo>
                  <a:lnTo>
                    <a:pt x="314325" y="1587500"/>
                  </a:lnTo>
                  <a:lnTo>
                    <a:pt x="268604" y="1625600"/>
                  </a:lnTo>
                  <a:lnTo>
                    <a:pt x="221614" y="1663700"/>
                  </a:lnTo>
                  <a:lnTo>
                    <a:pt x="176529" y="1714500"/>
                  </a:lnTo>
                  <a:lnTo>
                    <a:pt x="137159" y="1752600"/>
                  </a:lnTo>
                  <a:lnTo>
                    <a:pt x="106044" y="1790700"/>
                  </a:lnTo>
                  <a:lnTo>
                    <a:pt x="88264" y="1828800"/>
                  </a:lnTo>
                  <a:lnTo>
                    <a:pt x="85725" y="1841500"/>
                  </a:lnTo>
                  <a:lnTo>
                    <a:pt x="87629" y="1879600"/>
                  </a:lnTo>
                  <a:lnTo>
                    <a:pt x="86994" y="1930400"/>
                  </a:lnTo>
                  <a:lnTo>
                    <a:pt x="90169" y="1968500"/>
                  </a:lnTo>
                  <a:lnTo>
                    <a:pt x="102234" y="2006600"/>
                  </a:lnTo>
                  <a:lnTo>
                    <a:pt x="130175" y="2032000"/>
                  </a:lnTo>
                  <a:lnTo>
                    <a:pt x="142239" y="2044700"/>
                  </a:lnTo>
                  <a:lnTo>
                    <a:pt x="148589" y="2070100"/>
                  </a:lnTo>
                  <a:lnTo>
                    <a:pt x="148589" y="2108200"/>
                  </a:lnTo>
                  <a:lnTo>
                    <a:pt x="144779" y="2146300"/>
                  </a:lnTo>
                  <a:lnTo>
                    <a:pt x="136525" y="2209800"/>
                  </a:lnTo>
                  <a:lnTo>
                    <a:pt x="125094" y="2260600"/>
                  </a:lnTo>
                  <a:lnTo>
                    <a:pt x="111125" y="2324100"/>
                  </a:lnTo>
                  <a:lnTo>
                    <a:pt x="95884" y="2387600"/>
                  </a:lnTo>
                  <a:lnTo>
                    <a:pt x="61594" y="2514600"/>
                  </a:lnTo>
                  <a:lnTo>
                    <a:pt x="45084" y="2565400"/>
                  </a:lnTo>
                  <a:lnTo>
                    <a:pt x="29209" y="2616200"/>
                  </a:lnTo>
                  <a:lnTo>
                    <a:pt x="15875" y="2654300"/>
                  </a:lnTo>
                  <a:lnTo>
                    <a:pt x="4444" y="2667000"/>
                  </a:lnTo>
                  <a:lnTo>
                    <a:pt x="0" y="2705100"/>
                  </a:lnTo>
                  <a:lnTo>
                    <a:pt x="18414" y="2743200"/>
                  </a:lnTo>
                  <a:lnTo>
                    <a:pt x="52704" y="2768600"/>
                  </a:lnTo>
                  <a:lnTo>
                    <a:pt x="92709" y="2806700"/>
                  </a:lnTo>
                  <a:lnTo>
                    <a:pt x="130809" y="2832100"/>
                  </a:lnTo>
                  <a:lnTo>
                    <a:pt x="158114" y="2857500"/>
                  </a:lnTo>
                  <a:lnTo>
                    <a:pt x="166369" y="2882900"/>
                  </a:lnTo>
                  <a:lnTo>
                    <a:pt x="163829" y="2908300"/>
                  </a:lnTo>
                  <a:lnTo>
                    <a:pt x="161925" y="2921000"/>
                  </a:lnTo>
                  <a:lnTo>
                    <a:pt x="160019" y="2946400"/>
                  </a:lnTo>
                  <a:lnTo>
                    <a:pt x="157479" y="2971800"/>
                  </a:lnTo>
                  <a:lnTo>
                    <a:pt x="137794" y="3149600"/>
                  </a:lnTo>
                  <a:lnTo>
                    <a:pt x="133350" y="3200400"/>
                  </a:lnTo>
                  <a:lnTo>
                    <a:pt x="123189" y="3302000"/>
                  </a:lnTo>
                  <a:lnTo>
                    <a:pt x="111759" y="3403600"/>
                  </a:lnTo>
                  <a:lnTo>
                    <a:pt x="100329" y="3530600"/>
                  </a:lnTo>
                  <a:lnTo>
                    <a:pt x="93979" y="3581400"/>
                  </a:lnTo>
                  <a:lnTo>
                    <a:pt x="87629" y="3644900"/>
                  </a:lnTo>
                  <a:lnTo>
                    <a:pt x="81914" y="3721100"/>
                  </a:lnTo>
                  <a:lnTo>
                    <a:pt x="75564" y="3771900"/>
                  </a:lnTo>
                  <a:lnTo>
                    <a:pt x="4705349" y="3771900"/>
                  </a:lnTo>
                  <a:lnTo>
                    <a:pt x="4693920" y="3683000"/>
                  </a:lnTo>
                  <a:lnTo>
                    <a:pt x="3086735" y="3683000"/>
                  </a:lnTo>
                  <a:lnTo>
                    <a:pt x="2764790" y="3581400"/>
                  </a:lnTo>
                  <a:lnTo>
                    <a:pt x="2224404" y="3581400"/>
                  </a:lnTo>
                  <a:lnTo>
                    <a:pt x="1846579" y="3543300"/>
                  </a:lnTo>
                  <a:lnTo>
                    <a:pt x="642619" y="3543300"/>
                  </a:lnTo>
                  <a:lnTo>
                    <a:pt x="597535" y="2451100"/>
                  </a:lnTo>
                  <a:lnTo>
                    <a:pt x="525779" y="2235200"/>
                  </a:lnTo>
                  <a:lnTo>
                    <a:pt x="561339" y="2146300"/>
                  </a:lnTo>
                  <a:lnTo>
                    <a:pt x="624839" y="2108200"/>
                  </a:lnTo>
                  <a:lnTo>
                    <a:pt x="678179" y="2108200"/>
                  </a:lnTo>
                  <a:lnTo>
                    <a:pt x="661035" y="1955800"/>
                  </a:lnTo>
                  <a:lnTo>
                    <a:pt x="895350" y="1955800"/>
                  </a:lnTo>
                  <a:lnTo>
                    <a:pt x="880744" y="1930400"/>
                  </a:lnTo>
                  <a:lnTo>
                    <a:pt x="850264" y="1879600"/>
                  </a:lnTo>
                  <a:lnTo>
                    <a:pt x="819150" y="1828800"/>
                  </a:lnTo>
                  <a:lnTo>
                    <a:pt x="786764" y="1790700"/>
                  </a:lnTo>
                  <a:lnTo>
                    <a:pt x="753110" y="1739900"/>
                  </a:lnTo>
                  <a:lnTo>
                    <a:pt x="718819" y="1701800"/>
                  </a:lnTo>
                  <a:lnTo>
                    <a:pt x="683894" y="1651000"/>
                  </a:lnTo>
                  <a:lnTo>
                    <a:pt x="647700" y="1612900"/>
                  </a:lnTo>
                  <a:lnTo>
                    <a:pt x="610869" y="1587500"/>
                  </a:lnTo>
                  <a:lnTo>
                    <a:pt x="572769" y="1549400"/>
                  </a:lnTo>
                  <a:lnTo>
                    <a:pt x="534035" y="1524000"/>
                  </a:lnTo>
                  <a:lnTo>
                    <a:pt x="454025" y="1498600"/>
                  </a:lnTo>
                  <a:close/>
                </a:path>
                <a:path w="4771390" h="3771900">
                  <a:moveTo>
                    <a:pt x="4568824" y="2197100"/>
                  </a:moveTo>
                  <a:lnTo>
                    <a:pt x="4714240" y="3771900"/>
                  </a:lnTo>
                  <a:lnTo>
                    <a:pt x="4771390" y="3771900"/>
                  </a:lnTo>
                  <a:lnTo>
                    <a:pt x="4568824" y="2197100"/>
                  </a:lnTo>
                  <a:close/>
                </a:path>
                <a:path w="4771390" h="3771900">
                  <a:moveTo>
                    <a:pt x="2573654" y="2413000"/>
                  </a:moveTo>
                  <a:lnTo>
                    <a:pt x="2188210" y="2413000"/>
                  </a:lnTo>
                  <a:lnTo>
                    <a:pt x="2376804" y="2476500"/>
                  </a:lnTo>
                  <a:lnTo>
                    <a:pt x="2475865" y="2654300"/>
                  </a:lnTo>
                  <a:lnTo>
                    <a:pt x="2762885" y="2895600"/>
                  </a:lnTo>
                  <a:lnTo>
                    <a:pt x="2897504" y="3251200"/>
                  </a:lnTo>
                  <a:lnTo>
                    <a:pt x="3050540" y="3314700"/>
                  </a:lnTo>
                  <a:lnTo>
                    <a:pt x="3086735" y="3683000"/>
                  </a:lnTo>
                  <a:lnTo>
                    <a:pt x="4693920" y="3683000"/>
                  </a:lnTo>
                  <a:lnTo>
                    <a:pt x="4664710" y="3454400"/>
                  </a:lnTo>
                  <a:lnTo>
                    <a:pt x="4011930" y="3454400"/>
                  </a:lnTo>
                  <a:lnTo>
                    <a:pt x="3697605" y="3403600"/>
                  </a:lnTo>
                  <a:lnTo>
                    <a:pt x="3705224" y="3302000"/>
                  </a:lnTo>
                  <a:lnTo>
                    <a:pt x="3454400" y="3302000"/>
                  </a:lnTo>
                  <a:lnTo>
                    <a:pt x="3472815" y="2819400"/>
                  </a:lnTo>
                  <a:lnTo>
                    <a:pt x="3095625" y="2819400"/>
                  </a:lnTo>
                  <a:lnTo>
                    <a:pt x="3069590" y="2794000"/>
                  </a:lnTo>
                  <a:lnTo>
                    <a:pt x="3032125" y="2781300"/>
                  </a:lnTo>
                  <a:lnTo>
                    <a:pt x="2985769" y="2755900"/>
                  </a:lnTo>
                  <a:lnTo>
                    <a:pt x="2933700" y="2730500"/>
                  </a:lnTo>
                  <a:lnTo>
                    <a:pt x="2877819" y="2692400"/>
                  </a:lnTo>
                  <a:lnTo>
                    <a:pt x="2821304" y="2667000"/>
                  </a:lnTo>
                  <a:lnTo>
                    <a:pt x="2767329" y="2641600"/>
                  </a:lnTo>
                  <a:lnTo>
                    <a:pt x="2717800" y="2603500"/>
                  </a:lnTo>
                  <a:lnTo>
                    <a:pt x="2676525" y="2578100"/>
                  </a:lnTo>
                  <a:lnTo>
                    <a:pt x="2646044" y="2552700"/>
                  </a:lnTo>
                  <a:lnTo>
                    <a:pt x="2625090" y="2527300"/>
                  </a:lnTo>
                  <a:lnTo>
                    <a:pt x="2606040" y="2489200"/>
                  </a:lnTo>
                  <a:lnTo>
                    <a:pt x="2587625" y="2451100"/>
                  </a:lnTo>
                  <a:lnTo>
                    <a:pt x="2573654" y="2413000"/>
                  </a:lnTo>
                  <a:close/>
                </a:path>
                <a:path w="4771390" h="3771900">
                  <a:moveTo>
                    <a:pt x="2528569" y="2311400"/>
                  </a:moveTo>
                  <a:lnTo>
                    <a:pt x="1774825" y="2311400"/>
                  </a:lnTo>
                  <a:lnTo>
                    <a:pt x="1873250" y="2387600"/>
                  </a:lnTo>
                  <a:lnTo>
                    <a:pt x="1990089" y="2743200"/>
                  </a:lnTo>
                  <a:lnTo>
                    <a:pt x="2089150" y="2921000"/>
                  </a:lnTo>
                  <a:lnTo>
                    <a:pt x="2224404" y="3581400"/>
                  </a:lnTo>
                  <a:lnTo>
                    <a:pt x="2764790" y="3581400"/>
                  </a:lnTo>
                  <a:lnTo>
                    <a:pt x="2322829" y="3441700"/>
                  </a:lnTo>
                  <a:lnTo>
                    <a:pt x="1998979" y="2336800"/>
                  </a:lnTo>
                  <a:lnTo>
                    <a:pt x="2542540" y="2336800"/>
                  </a:lnTo>
                  <a:lnTo>
                    <a:pt x="2528569" y="2311400"/>
                  </a:lnTo>
                  <a:close/>
                </a:path>
                <a:path w="4771390" h="3771900">
                  <a:moveTo>
                    <a:pt x="678179" y="2108200"/>
                  </a:moveTo>
                  <a:lnTo>
                    <a:pt x="624839" y="2108200"/>
                  </a:lnTo>
                  <a:lnTo>
                    <a:pt x="597535" y="2273300"/>
                  </a:lnTo>
                  <a:lnTo>
                    <a:pt x="669289" y="2463800"/>
                  </a:lnTo>
                  <a:lnTo>
                    <a:pt x="696594" y="3530600"/>
                  </a:lnTo>
                  <a:lnTo>
                    <a:pt x="642619" y="3543300"/>
                  </a:lnTo>
                  <a:lnTo>
                    <a:pt x="1846579" y="3543300"/>
                  </a:lnTo>
                  <a:lnTo>
                    <a:pt x="1720850" y="3530600"/>
                  </a:lnTo>
                  <a:lnTo>
                    <a:pt x="1684654" y="3340100"/>
                  </a:lnTo>
                  <a:lnTo>
                    <a:pt x="930275" y="3340100"/>
                  </a:lnTo>
                  <a:lnTo>
                    <a:pt x="804544" y="2247900"/>
                  </a:lnTo>
                  <a:lnTo>
                    <a:pt x="687069" y="2184400"/>
                  </a:lnTo>
                  <a:lnTo>
                    <a:pt x="678179" y="2108200"/>
                  </a:lnTo>
                  <a:close/>
                </a:path>
                <a:path w="4771390" h="3771900">
                  <a:moveTo>
                    <a:pt x="4063365" y="1562100"/>
                  </a:moveTo>
                  <a:lnTo>
                    <a:pt x="3796030" y="1562100"/>
                  </a:lnTo>
                  <a:lnTo>
                    <a:pt x="3841115" y="2324100"/>
                  </a:lnTo>
                  <a:lnTo>
                    <a:pt x="3931285" y="2387600"/>
                  </a:lnTo>
                  <a:lnTo>
                    <a:pt x="4011930" y="3454400"/>
                  </a:lnTo>
                  <a:lnTo>
                    <a:pt x="4664710" y="3454400"/>
                  </a:lnTo>
                  <a:lnTo>
                    <a:pt x="4587240" y="2844800"/>
                  </a:lnTo>
                  <a:lnTo>
                    <a:pt x="4281170" y="2844800"/>
                  </a:lnTo>
                  <a:lnTo>
                    <a:pt x="4164965" y="1993900"/>
                  </a:lnTo>
                  <a:lnTo>
                    <a:pt x="4092574" y="1917700"/>
                  </a:lnTo>
                  <a:lnTo>
                    <a:pt x="4063365" y="1562100"/>
                  </a:lnTo>
                  <a:close/>
                </a:path>
                <a:path w="4771390" h="3771900">
                  <a:moveTo>
                    <a:pt x="895350" y="1955800"/>
                  </a:moveTo>
                  <a:lnTo>
                    <a:pt x="661035" y="1955800"/>
                  </a:lnTo>
                  <a:lnTo>
                    <a:pt x="777239" y="2032000"/>
                  </a:lnTo>
                  <a:lnTo>
                    <a:pt x="858519" y="2184400"/>
                  </a:lnTo>
                  <a:lnTo>
                    <a:pt x="921385" y="2209800"/>
                  </a:lnTo>
                  <a:lnTo>
                    <a:pt x="1343660" y="3136900"/>
                  </a:lnTo>
                  <a:lnTo>
                    <a:pt x="930275" y="3340100"/>
                  </a:lnTo>
                  <a:lnTo>
                    <a:pt x="1684654" y="3340100"/>
                  </a:lnTo>
                  <a:lnTo>
                    <a:pt x="1567814" y="2730500"/>
                  </a:lnTo>
                  <a:lnTo>
                    <a:pt x="1645919" y="2565400"/>
                  </a:lnTo>
                  <a:lnTo>
                    <a:pt x="1304289" y="2565400"/>
                  </a:lnTo>
                  <a:lnTo>
                    <a:pt x="1269364" y="2552700"/>
                  </a:lnTo>
                  <a:lnTo>
                    <a:pt x="1245235" y="2552700"/>
                  </a:lnTo>
                  <a:lnTo>
                    <a:pt x="1235710" y="2540000"/>
                  </a:lnTo>
                  <a:lnTo>
                    <a:pt x="1223644" y="2540000"/>
                  </a:lnTo>
                  <a:lnTo>
                    <a:pt x="1210944" y="2527300"/>
                  </a:lnTo>
                  <a:lnTo>
                    <a:pt x="1196975" y="2514600"/>
                  </a:lnTo>
                  <a:lnTo>
                    <a:pt x="1181735" y="2501900"/>
                  </a:lnTo>
                  <a:lnTo>
                    <a:pt x="1165225" y="2476500"/>
                  </a:lnTo>
                  <a:lnTo>
                    <a:pt x="1147444" y="2438400"/>
                  </a:lnTo>
                  <a:lnTo>
                    <a:pt x="1128394" y="2400300"/>
                  </a:lnTo>
                  <a:lnTo>
                    <a:pt x="1108710" y="2362200"/>
                  </a:lnTo>
                  <a:lnTo>
                    <a:pt x="1087754" y="2324100"/>
                  </a:lnTo>
                  <a:lnTo>
                    <a:pt x="1065529" y="2286000"/>
                  </a:lnTo>
                  <a:lnTo>
                    <a:pt x="1042035" y="2235200"/>
                  </a:lnTo>
                  <a:lnTo>
                    <a:pt x="1017904" y="2184400"/>
                  </a:lnTo>
                  <a:lnTo>
                    <a:pt x="992504" y="2133600"/>
                  </a:lnTo>
                  <a:lnTo>
                    <a:pt x="966469" y="2082800"/>
                  </a:lnTo>
                  <a:lnTo>
                    <a:pt x="910589" y="1981200"/>
                  </a:lnTo>
                  <a:lnTo>
                    <a:pt x="895350" y="1955800"/>
                  </a:lnTo>
                  <a:close/>
                </a:path>
                <a:path w="4771390" h="3771900">
                  <a:moveTo>
                    <a:pt x="4037965" y="1308100"/>
                  </a:moveTo>
                  <a:lnTo>
                    <a:pt x="3608069" y="1308100"/>
                  </a:lnTo>
                  <a:lnTo>
                    <a:pt x="3562349" y="1790700"/>
                  </a:lnTo>
                  <a:lnTo>
                    <a:pt x="3634105" y="1993900"/>
                  </a:lnTo>
                  <a:lnTo>
                    <a:pt x="3500119" y="3225800"/>
                  </a:lnTo>
                  <a:lnTo>
                    <a:pt x="3454400" y="3302000"/>
                  </a:lnTo>
                  <a:lnTo>
                    <a:pt x="3705224" y="3302000"/>
                  </a:lnTo>
                  <a:lnTo>
                    <a:pt x="3724274" y="3048000"/>
                  </a:lnTo>
                  <a:lnTo>
                    <a:pt x="3643630" y="3048000"/>
                  </a:lnTo>
                  <a:lnTo>
                    <a:pt x="3598544" y="3022600"/>
                  </a:lnTo>
                  <a:lnTo>
                    <a:pt x="3724274" y="1816100"/>
                  </a:lnTo>
                  <a:lnTo>
                    <a:pt x="3769360" y="1739900"/>
                  </a:lnTo>
                  <a:lnTo>
                    <a:pt x="3778249" y="1562100"/>
                  </a:lnTo>
                  <a:lnTo>
                    <a:pt x="4063365" y="1562100"/>
                  </a:lnTo>
                  <a:lnTo>
                    <a:pt x="4057015" y="1485900"/>
                  </a:lnTo>
                  <a:lnTo>
                    <a:pt x="4037965" y="1308100"/>
                  </a:lnTo>
                  <a:close/>
                </a:path>
                <a:path w="4771390" h="3771900">
                  <a:moveTo>
                    <a:pt x="3733799" y="2159000"/>
                  </a:moveTo>
                  <a:lnTo>
                    <a:pt x="3643630" y="3048000"/>
                  </a:lnTo>
                  <a:lnTo>
                    <a:pt x="3724274" y="3048000"/>
                  </a:lnTo>
                  <a:lnTo>
                    <a:pt x="3751580" y="2679700"/>
                  </a:lnTo>
                  <a:lnTo>
                    <a:pt x="3733799" y="2159000"/>
                  </a:lnTo>
                  <a:close/>
                </a:path>
                <a:path w="4771390" h="3771900">
                  <a:moveTo>
                    <a:pt x="2542540" y="2336800"/>
                  </a:moveTo>
                  <a:lnTo>
                    <a:pt x="1998979" y="2336800"/>
                  </a:lnTo>
                  <a:lnTo>
                    <a:pt x="2089150" y="2349500"/>
                  </a:lnTo>
                  <a:lnTo>
                    <a:pt x="2367915" y="2971800"/>
                  </a:lnTo>
                  <a:lnTo>
                    <a:pt x="2421890" y="2997200"/>
                  </a:lnTo>
                  <a:lnTo>
                    <a:pt x="2188210" y="2413000"/>
                  </a:lnTo>
                  <a:lnTo>
                    <a:pt x="2573654" y="2413000"/>
                  </a:lnTo>
                  <a:lnTo>
                    <a:pt x="2569210" y="2400300"/>
                  </a:lnTo>
                  <a:lnTo>
                    <a:pt x="2549525" y="2349500"/>
                  </a:lnTo>
                  <a:lnTo>
                    <a:pt x="2542540" y="2336800"/>
                  </a:lnTo>
                  <a:close/>
                </a:path>
                <a:path w="4771390" h="3771900">
                  <a:moveTo>
                    <a:pt x="4200524" y="1193800"/>
                  </a:moveTo>
                  <a:lnTo>
                    <a:pt x="4227195" y="1460500"/>
                  </a:lnTo>
                  <a:lnTo>
                    <a:pt x="4173219" y="1587500"/>
                  </a:lnTo>
                  <a:lnTo>
                    <a:pt x="4281170" y="2844800"/>
                  </a:lnTo>
                  <a:lnTo>
                    <a:pt x="4587240" y="2844800"/>
                  </a:lnTo>
                  <a:lnTo>
                    <a:pt x="4524374" y="2349500"/>
                  </a:lnTo>
                  <a:lnTo>
                    <a:pt x="4416424" y="2209800"/>
                  </a:lnTo>
                  <a:lnTo>
                    <a:pt x="4380865" y="1320800"/>
                  </a:lnTo>
                  <a:lnTo>
                    <a:pt x="4352924" y="1295400"/>
                  </a:lnTo>
                  <a:lnTo>
                    <a:pt x="4323080" y="1257300"/>
                  </a:lnTo>
                  <a:lnTo>
                    <a:pt x="4289424" y="1219200"/>
                  </a:lnTo>
                  <a:lnTo>
                    <a:pt x="4249420" y="1206500"/>
                  </a:lnTo>
                  <a:lnTo>
                    <a:pt x="4200524" y="1193800"/>
                  </a:lnTo>
                  <a:close/>
                </a:path>
                <a:path w="4771390" h="3771900">
                  <a:moveTo>
                    <a:pt x="3916680" y="723900"/>
                  </a:moveTo>
                  <a:lnTo>
                    <a:pt x="3526155" y="723900"/>
                  </a:lnTo>
                  <a:lnTo>
                    <a:pt x="3514090" y="825500"/>
                  </a:lnTo>
                  <a:lnTo>
                    <a:pt x="3479165" y="1041400"/>
                  </a:lnTo>
                  <a:lnTo>
                    <a:pt x="3427729" y="1270000"/>
                  </a:lnTo>
                  <a:lnTo>
                    <a:pt x="3364865" y="1384300"/>
                  </a:lnTo>
                  <a:lnTo>
                    <a:pt x="3326765" y="1397000"/>
                  </a:lnTo>
                  <a:lnTo>
                    <a:pt x="3278504" y="1422400"/>
                  </a:lnTo>
                  <a:lnTo>
                    <a:pt x="3225165" y="1460500"/>
                  </a:lnTo>
                  <a:lnTo>
                    <a:pt x="3173729" y="1498600"/>
                  </a:lnTo>
                  <a:lnTo>
                    <a:pt x="3129279" y="1524000"/>
                  </a:lnTo>
                  <a:lnTo>
                    <a:pt x="3098165" y="1562100"/>
                  </a:lnTo>
                  <a:lnTo>
                    <a:pt x="3086735" y="1587500"/>
                  </a:lnTo>
                  <a:lnTo>
                    <a:pt x="3088640" y="1600200"/>
                  </a:lnTo>
                  <a:lnTo>
                    <a:pt x="3095625" y="1612900"/>
                  </a:lnTo>
                  <a:lnTo>
                    <a:pt x="3108960" y="1625600"/>
                  </a:lnTo>
                  <a:lnTo>
                    <a:pt x="3131185" y="1625600"/>
                  </a:lnTo>
                  <a:lnTo>
                    <a:pt x="3160394" y="1638300"/>
                  </a:lnTo>
                  <a:lnTo>
                    <a:pt x="3180079" y="1651000"/>
                  </a:lnTo>
                  <a:lnTo>
                    <a:pt x="3190875" y="1676400"/>
                  </a:lnTo>
                  <a:lnTo>
                    <a:pt x="3194685" y="1689100"/>
                  </a:lnTo>
                  <a:lnTo>
                    <a:pt x="3187065" y="1739900"/>
                  </a:lnTo>
                  <a:lnTo>
                    <a:pt x="3167379" y="1778000"/>
                  </a:lnTo>
                  <a:lnTo>
                    <a:pt x="3141979" y="1828800"/>
                  </a:lnTo>
                  <a:lnTo>
                    <a:pt x="3115944" y="1866900"/>
                  </a:lnTo>
                  <a:lnTo>
                    <a:pt x="3095625" y="1892300"/>
                  </a:lnTo>
                  <a:lnTo>
                    <a:pt x="3088640" y="1905000"/>
                  </a:lnTo>
                  <a:lnTo>
                    <a:pt x="3082925" y="1917700"/>
                  </a:lnTo>
                  <a:lnTo>
                    <a:pt x="3079115" y="1930400"/>
                  </a:lnTo>
                  <a:lnTo>
                    <a:pt x="3077210" y="1943100"/>
                  </a:lnTo>
                  <a:lnTo>
                    <a:pt x="3082290" y="1981200"/>
                  </a:lnTo>
                  <a:lnTo>
                    <a:pt x="3094990" y="2019300"/>
                  </a:lnTo>
                  <a:lnTo>
                    <a:pt x="3113404" y="2070100"/>
                  </a:lnTo>
                  <a:lnTo>
                    <a:pt x="3134994" y="2108200"/>
                  </a:lnTo>
                  <a:lnTo>
                    <a:pt x="3156585" y="2159000"/>
                  </a:lnTo>
                  <a:lnTo>
                    <a:pt x="3176269" y="2209800"/>
                  </a:lnTo>
                  <a:lnTo>
                    <a:pt x="3188969" y="2273300"/>
                  </a:lnTo>
                  <a:lnTo>
                    <a:pt x="3192779" y="2311400"/>
                  </a:lnTo>
                  <a:lnTo>
                    <a:pt x="3194685" y="2349500"/>
                  </a:lnTo>
                  <a:lnTo>
                    <a:pt x="3192779" y="2413000"/>
                  </a:lnTo>
                  <a:lnTo>
                    <a:pt x="3188335" y="2476500"/>
                  </a:lnTo>
                  <a:lnTo>
                    <a:pt x="3181985" y="2540000"/>
                  </a:lnTo>
                  <a:lnTo>
                    <a:pt x="3172460" y="2603500"/>
                  </a:lnTo>
                  <a:lnTo>
                    <a:pt x="3161665" y="2654300"/>
                  </a:lnTo>
                  <a:lnTo>
                    <a:pt x="3149600" y="2705100"/>
                  </a:lnTo>
                  <a:lnTo>
                    <a:pt x="3136900" y="2755900"/>
                  </a:lnTo>
                  <a:lnTo>
                    <a:pt x="3108960" y="2806700"/>
                  </a:lnTo>
                  <a:lnTo>
                    <a:pt x="3095625" y="2819400"/>
                  </a:lnTo>
                  <a:lnTo>
                    <a:pt x="3472815" y="2819400"/>
                  </a:lnTo>
                  <a:lnTo>
                    <a:pt x="3500119" y="2095500"/>
                  </a:lnTo>
                  <a:lnTo>
                    <a:pt x="3409950" y="2019300"/>
                  </a:lnTo>
                  <a:lnTo>
                    <a:pt x="3427729" y="1854200"/>
                  </a:lnTo>
                  <a:lnTo>
                    <a:pt x="3526155" y="1498600"/>
                  </a:lnTo>
                  <a:lnTo>
                    <a:pt x="3608069" y="1308100"/>
                  </a:lnTo>
                  <a:lnTo>
                    <a:pt x="4037965" y="1308100"/>
                  </a:lnTo>
                  <a:lnTo>
                    <a:pt x="3993515" y="901700"/>
                  </a:lnTo>
                  <a:lnTo>
                    <a:pt x="3973830" y="850900"/>
                  </a:lnTo>
                  <a:lnTo>
                    <a:pt x="3953510" y="812800"/>
                  </a:lnTo>
                  <a:lnTo>
                    <a:pt x="3932555" y="762000"/>
                  </a:lnTo>
                  <a:lnTo>
                    <a:pt x="3916680" y="723900"/>
                  </a:lnTo>
                  <a:close/>
                </a:path>
                <a:path w="4771390" h="3771900">
                  <a:moveTo>
                    <a:pt x="1738629" y="2019300"/>
                  </a:moveTo>
                  <a:lnTo>
                    <a:pt x="1716404" y="2032000"/>
                  </a:lnTo>
                  <a:lnTo>
                    <a:pt x="1692910" y="2044700"/>
                  </a:lnTo>
                  <a:lnTo>
                    <a:pt x="1668779" y="2082800"/>
                  </a:lnTo>
                  <a:lnTo>
                    <a:pt x="1619885" y="2159000"/>
                  </a:lnTo>
                  <a:lnTo>
                    <a:pt x="1595754" y="2209800"/>
                  </a:lnTo>
                  <a:lnTo>
                    <a:pt x="1572894" y="2260600"/>
                  </a:lnTo>
                  <a:lnTo>
                    <a:pt x="1551304" y="2324100"/>
                  </a:lnTo>
                  <a:lnTo>
                    <a:pt x="1531619" y="2374900"/>
                  </a:lnTo>
                  <a:lnTo>
                    <a:pt x="1513839" y="2438400"/>
                  </a:lnTo>
                  <a:lnTo>
                    <a:pt x="1488439" y="2489200"/>
                  </a:lnTo>
                  <a:lnTo>
                    <a:pt x="1456689" y="2527300"/>
                  </a:lnTo>
                  <a:lnTo>
                    <a:pt x="1420494" y="2552700"/>
                  </a:lnTo>
                  <a:lnTo>
                    <a:pt x="1381760" y="2552700"/>
                  </a:lnTo>
                  <a:lnTo>
                    <a:pt x="1343660" y="2565400"/>
                  </a:lnTo>
                  <a:lnTo>
                    <a:pt x="1645919" y="2565400"/>
                  </a:lnTo>
                  <a:lnTo>
                    <a:pt x="1675764" y="2501900"/>
                  </a:lnTo>
                  <a:lnTo>
                    <a:pt x="1774825" y="2311400"/>
                  </a:lnTo>
                  <a:lnTo>
                    <a:pt x="2528569" y="2311400"/>
                  </a:lnTo>
                  <a:lnTo>
                    <a:pt x="2504440" y="2260600"/>
                  </a:lnTo>
                  <a:lnTo>
                    <a:pt x="2478404" y="2209800"/>
                  </a:lnTo>
                  <a:lnTo>
                    <a:pt x="2467610" y="2197100"/>
                  </a:lnTo>
                  <a:lnTo>
                    <a:pt x="1945004" y="2197100"/>
                  </a:lnTo>
                  <a:lnTo>
                    <a:pt x="1924685" y="2184400"/>
                  </a:lnTo>
                  <a:lnTo>
                    <a:pt x="1874519" y="2146300"/>
                  </a:lnTo>
                  <a:lnTo>
                    <a:pt x="1812925" y="2095500"/>
                  </a:lnTo>
                  <a:lnTo>
                    <a:pt x="1757044" y="2044700"/>
                  </a:lnTo>
                  <a:lnTo>
                    <a:pt x="1738629" y="2019300"/>
                  </a:lnTo>
                  <a:close/>
                </a:path>
                <a:path w="4771390" h="3771900">
                  <a:moveTo>
                    <a:pt x="2296160" y="2095500"/>
                  </a:moveTo>
                  <a:lnTo>
                    <a:pt x="2286635" y="2095500"/>
                  </a:lnTo>
                  <a:lnTo>
                    <a:pt x="2169160" y="2108200"/>
                  </a:lnTo>
                  <a:lnTo>
                    <a:pt x="2058669" y="2146300"/>
                  </a:lnTo>
                  <a:lnTo>
                    <a:pt x="1976754" y="2184400"/>
                  </a:lnTo>
                  <a:lnTo>
                    <a:pt x="1945004" y="2197100"/>
                  </a:lnTo>
                  <a:lnTo>
                    <a:pt x="2467610" y="2197100"/>
                  </a:lnTo>
                  <a:lnTo>
                    <a:pt x="2447290" y="2171700"/>
                  </a:lnTo>
                  <a:lnTo>
                    <a:pt x="2412365" y="2133600"/>
                  </a:lnTo>
                  <a:lnTo>
                    <a:pt x="2296160" y="2095500"/>
                  </a:lnTo>
                  <a:close/>
                </a:path>
                <a:path w="4771390" h="3771900">
                  <a:moveTo>
                    <a:pt x="4388485" y="1333500"/>
                  </a:moveTo>
                  <a:lnTo>
                    <a:pt x="4409440" y="1371600"/>
                  </a:lnTo>
                  <a:lnTo>
                    <a:pt x="4434205" y="1397000"/>
                  </a:lnTo>
                  <a:lnTo>
                    <a:pt x="4462780" y="1422400"/>
                  </a:lnTo>
                  <a:lnTo>
                    <a:pt x="4497070" y="1435100"/>
                  </a:lnTo>
                  <a:lnTo>
                    <a:pt x="4464049" y="1422400"/>
                  </a:lnTo>
                  <a:lnTo>
                    <a:pt x="4436110" y="1397000"/>
                  </a:lnTo>
                  <a:lnTo>
                    <a:pt x="4411345" y="1358900"/>
                  </a:lnTo>
                  <a:lnTo>
                    <a:pt x="4388485" y="1333500"/>
                  </a:lnTo>
                  <a:close/>
                </a:path>
                <a:path w="4771390" h="3771900">
                  <a:moveTo>
                    <a:pt x="4382770" y="1320800"/>
                  </a:moveTo>
                  <a:lnTo>
                    <a:pt x="4380865" y="1320800"/>
                  </a:lnTo>
                  <a:lnTo>
                    <a:pt x="4382770" y="1333500"/>
                  </a:lnTo>
                  <a:lnTo>
                    <a:pt x="4385310" y="1333500"/>
                  </a:lnTo>
                  <a:lnTo>
                    <a:pt x="4382770" y="1320800"/>
                  </a:lnTo>
                  <a:close/>
                </a:path>
                <a:path w="4771390" h="3771900">
                  <a:moveTo>
                    <a:pt x="3627119" y="165100"/>
                  </a:moveTo>
                  <a:lnTo>
                    <a:pt x="3351529" y="165100"/>
                  </a:lnTo>
                  <a:lnTo>
                    <a:pt x="3364229" y="177800"/>
                  </a:lnTo>
                  <a:lnTo>
                    <a:pt x="3374390" y="203200"/>
                  </a:lnTo>
                  <a:lnTo>
                    <a:pt x="3382644" y="241300"/>
                  </a:lnTo>
                  <a:lnTo>
                    <a:pt x="3388360" y="254000"/>
                  </a:lnTo>
                  <a:lnTo>
                    <a:pt x="3390900" y="266700"/>
                  </a:lnTo>
                  <a:lnTo>
                    <a:pt x="3392169" y="279400"/>
                  </a:lnTo>
                  <a:lnTo>
                    <a:pt x="3392169" y="292100"/>
                  </a:lnTo>
                  <a:lnTo>
                    <a:pt x="3389629" y="330200"/>
                  </a:lnTo>
                  <a:lnTo>
                    <a:pt x="3381375" y="381000"/>
                  </a:lnTo>
                  <a:lnTo>
                    <a:pt x="3369310" y="431800"/>
                  </a:lnTo>
                  <a:lnTo>
                    <a:pt x="3353435" y="482600"/>
                  </a:lnTo>
                  <a:lnTo>
                    <a:pt x="3334385" y="533400"/>
                  </a:lnTo>
                  <a:lnTo>
                    <a:pt x="3312794" y="584200"/>
                  </a:lnTo>
                  <a:lnTo>
                    <a:pt x="3289300" y="635000"/>
                  </a:lnTo>
                  <a:lnTo>
                    <a:pt x="3264535" y="685800"/>
                  </a:lnTo>
                  <a:lnTo>
                    <a:pt x="3213735" y="787400"/>
                  </a:lnTo>
                  <a:lnTo>
                    <a:pt x="3189604" y="838200"/>
                  </a:lnTo>
                  <a:lnTo>
                    <a:pt x="3166110" y="889000"/>
                  </a:lnTo>
                  <a:lnTo>
                    <a:pt x="3144519" y="927100"/>
                  </a:lnTo>
                  <a:lnTo>
                    <a:pt x="3125469" y="965200"/>
                  </a:lnTo>
                  <a:lnTo>
                    <a:pt x="3108960" y="1003300"/>
                  </a:lnTo>
                  <a:lnTo>
                    <a:pt x="3096894" y="1041400"/>
                  </a:lnTo>
                  <a:lnTo>
                    <a:pt x="3089275" y="1079500"/>
                  </a:lnTo>
                  <a:lnTo>
                    <a:pt x="3086735" y="1104900"/>
                  </a:lnTo>
                  <a:lnTo>
                    <a:pt x="3088004" y="1130300"/>
                  </a:lnTo>
                  <a:lnTo>
                    <a:pt x="3093085" y="1143000"/>
                  </a:lnTo>
                  <a:lnTo>
                    <a:pt x="3101340" y="1155700"/>
                  </a:lnTo>
                  <a:lnTo>
                    <a:pt x="3113404" y="1155700"/>
                  </a:lnTo>
                  <a:lnTo>
                    <a:pt x="3119754" y="1168400"/>
                  </a:lnTo>
                  <a:lnTo>
                    <a:pt x="3140710" y="1168400"/>
                  </a:lnTo>
                  <a:lnTo>
                    <a:pt x="3257550" y="1104900"/>
                  </a:lnTo>
                  <a:lnTo>
                    <a:pt x="3383915" y="939800"/>
                  </a:lnTo>
                  <a:lnTo>
                    <a:pt x="3484880" y="787400"/>
                  </a:lnTo>
                  <a:lnTo>
                    <a:pt x="3526155" y="723900"/>
                  </a:lnTo>
                  <a:lnTo>
                    <a:pt x="3916680" y="723900"/>
                  </a:lnTo>
                  <a:lnTo>
                    <a:pt x="3890010" y="660400"/>
                  </a:lnTo>
                  <a:lnTo>
                    <a:pt x="3845560" y="558800"/>
                  </a:lnTo>
                  <a:lnTo>
                    <a:pt x="3822699" y="508000"/>
                  </a:lnTo>
                  <a:lnTo>
                    <a:pt x="3799205" y="457200"/>
                  </a:lnTo>
                  <a:lnTo>
                    <a:pt x="3775074" y="406400"/>
                  </a:lnTo>
                  <a:lnTo>
                    <a:pt x="3750310" y="368300"/>
                  </a:lnTo>
                  <a:lnTo>
                    <a:pt x="3699510" y="266700"/>
                  </a:lnTo>
                  <a:lnTo>
                    <a:pt x="3672840" y="228600"/>
                  </a:lnTo>
                  <a:lnTo>
                    <a:pt x="3645535" y="190500"/>
                  </a:lnTo>
                  <a:lnTo>
                    <a:pt x="3627119" y="165100"/>
                  </a:lnTo>
                  <a:close/>
                </a:path>
                <a:path w="4771390" h="3771900">
                  <a:moveTo>
                    <a:pt x="3400425" y="0"/>
                  </a:moveTo>
                  <a:lnTo>
                    <a:pt x="3356610" y="0"/>
                  </a:lnTo>
                  <a:lnTo>
                    <a:pt x="3329304" y="12700"/>
                  </a:lnTo>
                  <a:lnTo>
                    <a:pt x="3301365" y="25400"/>
                  </a:lnTo>
                  <a:lnTo>
                    <a:pt x="3271519" y="38100"/>
                  </a:lnTo>
                  <a:lnTo>
                    <a:pt x="3241040" y="63500"/>
                  </a:lnTo>
                  <a:lnTo>
                    <a:pt x="3209290" y="88900"/>
                  </a:lnTo>
                  <a:lnTo>
                    <a:pt x="3176904" y="114300"/>
                  </a:lnTo>
                  <a:lnTo>
                    <a:pt x="3143885" y="139700"/>
                  </a:lnTo>
                  <a:lnTo>
                    <a:pt x="3109594" y="177800"/>
                  </a:lnTo>
                  <a:lnTo>
                    <a:pt x="3074669" y="215900"/>
                  </a:lnTo>
                  <a:lnTo>
                    <a:pt x="3039744" y="266700"/>
                  </a:lnTo>
                  <a:lnTo>
                    <a:pt x="3003550" y="304800"/>
                  </a:lnTo>
                  <a:lnTo>
                    <a:pt x="2967354" y="355600"/>
                  </a:lnTo>
                  <a:lnTo>
                    <a:pt x="2929890" y="406400"/>
                  </a:lnTo>
                  <a:lnTo>
                    <a:pt x="2893060" y="457200"/>
                  </a:lnTo>
                  <a:lnTo>
                    <a:pt x="2822575" y="558800"/>
                  </a:lnTo>
                  <a:lnTo>
                    <a:pt x="2547619" y="1041400"/>
                  </a:lnTo>
                  <a:lnTo>
                    <a:pt x="2611119" y="1016000"/>
                  </a:lnTo>
                  <a:lnTo>
                    <a:pt x="2644775" y="1003300"/>
                  </a:lnTo>
                  <a:lnTo>
                    <a:pt x="2682240" y="1003300"/>
                  </a:lnTo>
                  <a:lnTo>
                    <a:pt x="2733675" y="977900"/>
                  </a:lnTo>
                  <a:lnTo>
                    <a:pt x="2774315" y="952500"/>
                  </a:lnTo>
                  <a:lnTo>
                    <a:pt x="2806700" y="914400"/>
                  </a:lnTo>
                  <a:lnTo>
                    <a:pt x="2832735" y="876300"/>
                  </a:lnTo>
                  <a:lnTo>
                    <a:pt x="2854960" y="838200"/>
                  </a:lnTo>
                  <a:lnTo>
                    <a:pt x="2875915" y="800100"/>
                  </a:lnTo>
                  <a:lnTo>
                    <a:pt x="2908300" y="762000"/>
                  </a:lnTo>
                  <a:lnTo>
                    <a:pt x="2924175" y="736600"/>
                  </a:lnTo>
                  <a:lnTo>
                    <a:pt x="2944494" y="698500"/>
                  </a:lnTo>
                  <a:lnTo>
                    <a:pt x="2967990" y="660400"/>
                  </a:lnTo>
                  <a:lnTo>
                    <a:pt x="2994660" y="609600"/>
                  </a:lnTo>
                  <a:lnTo>
                    <a:pt x="3023869" y="558800"/>
                  </a:lnTo>
                  <a:lnTo>
                    <a:pt x="3054985" y="508000"/>
                  </a:lnTo>
                  <a:lnTo>
                    <a:pt x="3088004" y="457200"/>
                  </a:lnTo>
                  <a:lnTo>
                    <a:pt x="3121660" y="393700"/>
                  </a:lnTo>
                  <a:lnTo>
                    <a:pt x="3189604" y="292100"/>
                  </a:lnTo>
                  <a:lnTo>
                    <a:pt x="3222625" y="254000"/>
                  </a:lnTo>
                  <a:lnTo>
                    <a:pt x="3254375" y="215900"/>
                  </a:lnTo>
                  <a:lnTo>
                    <a:pt x="3284854" y="190500"/>
                  </a:lnTo>
                  <a:lnTo>
                    <a:pt x="3312794" y="165100"/>
                  </a:lnTo>
                  <a:lnTo>
                    <a:pt x="3627119" y="165100"/>
                  </a:lnTo>
                  <a:lnTo>
                    <a:pt x="3589019" y="114300"/>
                  </a:lnTo>
                  <a:lnTo>
                    <a:pt x="3559810" y="88900"/>
                  </a:lnTo>
                  <a:lnTo>
                    <a:pt x="3529965" y="63500"/>
                  </a:lnTo>
                  <a:lnTo>
                    <a:pt x="3498849" y="38100"/>
                  </a:lnTo>
                  <a:lnTo>
                    <a:pt x="3467100" y="25400"/>
                  </a:lnTo>
                  <a:lnTo>
                    <a:pt x="3400425" y="0"/>
                  </a:lnTo>
                  <a:close/>
                </a:path>
                <a:path w="4771390" h="3771900">
                  <a:moveTo>
                    <a:pt x="2825750" y="546100"/>
                  </a:moveTo>
                  <a:lnTo>
                    <a:pt x="2817494" y="558800"/>
                  </a:lnTo>
                  <a:lnTo>
                    <a:pt x="2822575" y="558800"/>
                  </a:lnTo>
                  <a:lnTo>
                    <a:pt x="2825750" y="546100"/>
                  </a:lnTo>
                  <a:close/>
                </a:path>
              </a:pathLst>
            </a:custGeom>
            <a:solidFill>
              <a:srgbClr val="458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32575" y="2688589"/>
              <a:ext cx="2511425" cy="2454910"/>
            </a:xfrm>
            <a:custGeom>
              <a:avLst/>
              <a:gdLst/>
              <a:ahLst/>
              <a:cxnLst/>
              <a:rect l="l" t="t" r="r" b="b"/>
              <a:pathLst>
                <a:path w="2511425" h="2454910">
                  <a:moveTo>
                    <a:pt x="232930" y="835025"/>
                  </a:moveTo>
                  <a:lnTo>
                    <a:pt x="135254" y="835025"/>
                  </a:lnTo>
                  <a:lnTo>
                    <a:pt x="153034" y="1355725"/>
                  </a:lnTo>
                  <a:lnTo>
                    <a:pt x="99059" y="2084070"/>
                  </a:lnTo>
                  <a:lnTo>
                    <a:pt x="412750" y="2128520"/>
                  </a:lnTo>
                  <a:lnTo>
                    <a:pt x="332104" y="1059815"/>
                  </a:lnTo>
                  <a:lnTo>
                    <a:pt x="242570" y="996315"/>
                  </a:lnTo>
                  <a:lnTo>
                    <a:pt x="232930" y="835025"/>
                  </a:lnTo>
                  <a:close/>
                </a:path>
                <a:path w="2511425" h="2454910">
                  <a:moveTo>
                    <a:pt x="179704" y="233045"/>
                  </a:moveTo>
                  <a:lnTo>
                    <a:pt x="170815" y="421640"/>
                  </a:lnTo>
                  <a:lnTo>
                    <a:pt x="125729" y="493395"/>
                  </a:lnTo>
                  <a:lnTo>
                    <a:pt x="0" y="1697355"/>
                  </a:lnTo>
                  <a:lnTo>
                    <a:pt x="45084" y="1724660"/>
                  </a:lnTo>
                  <a:lnTo>
                    <a:pt x="135254" y="835025"/>
                  </a:lnTo>
                  <a:lnTo>
                    <a:pt x="232930" y="835025"/>
                  </a:lnTo>
                  <a:lnTo>
                    <a:pt x="197484" y="241935"/>
                  </a:lnTo>
                  <a:lnTo>
                    <a:pt x="179704" y="233045"/>
                  </a:lnTo>
                  <a:close/>
                </a:path>
                <a:path w="2511425" h="2454910">
                  <a:moveTo>
                    <a:pt x="781684" y="0"/>
                  </a:moveTo>
                  <a:lnTo>
                    <a:pt x="916304" y="826135"/>
                  </a:lnTo>
                  <a:lnTo>
                    <a:pt x="969645" y="880110"/>
                  </a:lnTo>
                  <a:lnTo>
                    <a:pt x="1172845" y="2454910"/>
                  </a:lnTo>
                  <a:lnTo>
                    <a:pt x="2511425" y="2454910"/>
                  </a:lnTo>
                  <a:lnTo>
                    <a:pt x="2511425" y="2308225"/>
                  </a:lnTo>
                  <a:lnTo>
                    <a:pt x="2453004" y="2308225"/>
                  </a:lnTo>
                  <a:lnTo>
                    <a:pt x="2281554" y="1581150"/>
                  </a:lnTo>
                  <a:lnTo>
                    <a:pt x="2120265" y="1311275"/>
                  </a:lnTo>
                  <a:lnTo>
                    <a:pt x="1868804" y="485775"/>
                  </a:lnTo>
                  <a:lnTo>
                    <a:pt x="1656715" y="393700"/>
                  </a:lnTo>
                  <a:lnTo>
                    <a:pt x="1491615" y="325120"/>
                  </a:lnTo>
                  <a:lnTo>
                    <a:pt x="1384300" y="281940"/>
                  </a:lnTo>
                  <a:lnTo>
                    <a:pt x="1282700" y="243205"/>
                  </a:lnTo>
                  <a:lnTo>
                    <a:pt x="1189990" y="210185"/>
                  </a:lnTo>
                  <a:lnTo>
                    <a:pt x="1147445" y="196215"/>
                  </a:lnTo>
                  <a:lnTo>
                    <a:pt x="1108709" y="184150"/>
                  </a:lnTo>
                  <a:lnTo>
                    <a:pt x="1042034" y="166370"/>
                  </a:lnTo>
                  <a:lnTo>
                    <a:pt x="1015365" y="161925"/>
                  </a:lnTo>
                  <a:lnTo>
                    <a:pt x="988059" y="161925"/>
                  </a:lnTo>
                  <a:lnTo>
                    <a:pt x="953770" y="149225"/>
                  </a:lnTo>
                  <a:lnTo>
                    <a:pt x="939165" y="145415"/>
                  </a:lnTo>
                  <a:lnTo>
                    <a:pt x="925829" y="143510"/>
                  </a:lnTo>
                  <a:lnTo>
                    <a:pt x="925829" y="133985"/>
                  </a:lnTo>
                  <a:lnTo>
                    <a:pt x="907415" y="133985"/>
                  </a:lnTo>
                  <a:lnTo>
                    <a:pt x="907415" y="125730"/>
                  </a:lnTo>
                  <a:lnTo>
                    <a:pt x="897890" y="125730"/>
                  </a:lnTo>
                  <a:lnTo>
                    <a:pt x="897890" y="116205"/>
                  </a:lnTo>
                  <a:lnTo>
                    <a:pt x="861059" y="93345"/>
                  </a:lnTo>
                  <a:lnTo>
                    <a:pt x="829945" y="64770"/>
                  </a:lnTo>
                  <a:lnTo>
                    <a:pt x="803275" y="33020"/>
                  </a:lnTo>
                  <a:lnTo>
                    <a:pt x="781684" y="0"/>
                  </a:lnTo>
                  <a:close/>
                </a:path>
                <a:path w="2511425" h="2454910">
                  <a:moveTo>
                    <a:pt x="2511425" y="2176780"/>
                  </a:moveTo>
                  <a:lnTo>
                    <a:pt x="2453004" y="2308225"/>
                  </a:lnTo>
                  <a:lnTo>
                    <a:pt x="2511425" y="2308225"/>
                  </a:lnTo>
                  <a:lnTo>
                    <a:pt x="2511425" y="2176780"/>
                  </a:lnTo>
                  <a:close/>
                </a:path>
                <a:path w="2511425" h="2454910">
                  <a:moveTo>
                    <a:pt x="1908175" y="502920"/>
                  </a:moveTo>
                  <a:lnTo>
                    <a:pt x="2219325" y="646430"/>
                  </a:lnTo>
                  <a:lnTo>
                    <a:pt x="2210434" y="641985"/>
                  </a:lnTo>
                  <a:lnTo>
                    <a:pt x="2186940" y="630555"/>
                  </a:lnTo>
                  <a:lnTo>
                    <a:pt x="2046604" y="565150"/>
                  </a:lnTo>
                  <a:lnTo>
                    <a:pt x="1908175" y="502920"/>
                  </a:lnTo>
                  <a:close/>
                </a:path>
                <a:path w="2511425" h="2454910">
                  <a:moveTo>
                    <a:pt x="1868804" y="485140"/>
                  </a:moveTo>
                  <a:lnTo>
                    <a:pt x="1868804" y="485775"/>
                  </a:lnTo>
                  <a:lnTo>
                    <a:pt x="1908175" y="502920"/>
                  </a:lnTo>
                  <a:lnTo>
                    <a:pt x="1868804" y="485140"/>
                  </a:lnTo>
                  <a:close/>
                </a:path>
              </a:pathLst>
            </a:custGeom>
            <a:solidFill>
              <a:srgbClr val="124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72755" y="1739900"/>
              <a:ext cx="299720" cy="149225"/>
            </a:xfrm>
            <a:custGeom>
              <a:avLst/>
              <a:gdLst/>
              <a:ahLst/>
              <a:cxnLst/>
              <a:rect l="l" t="t" r="r" b="b"/>
              <a:pathLst>
                <a:path w="299720" h="149225">
                  <a:moveTo>
                    <a:pt x="299720" y="0"/>
                  </a:moveTo>
                  <a:lnTo>
                    <a:pt x="248920" y="27939"/>
                  </a:lnTo>
                  <a:lnTo>
                    <a:pt x="210185" y="64135"/>
                  </a:lnTo>
                  <a:lnTo>
                    <a:pt x="186054" y="95250"/>
                  </a:lnTo>
                  <a:lnTo>
                    <a:pt x="177165" y="108585"/>
                  </a:lnTo>
                  <a:lnTo>
                    <a:pt x="153670" y="102870"/>
                  </a:lnTo>
                  <a:lnTo>
                    <a:pt x="130810" y="99060"/>
                  </a:lnTo>
                  <a:lnTo>
                    <a:pt x="109220" y="97154"/>
                  </a:lnTo>
                  <a:lnTo>
                    <a:pt x="88900" y="96520"/>
                  </a:lnTo>
                  <a:lnTo>
                    <a:pt x="52704" y="98425"/>
                  </a:lnTo>
                  <a:lnTo>
                    <a:pt x="24765" y="102235"/>
                  </a:lnTo>
                  <a:lnTo>
                    <a:pt x="6350" y="106679"/>
                  </a:lnTo>
                  <a:lnTo>
                    <a:pt x="0" y="108585"/>
                  </a:lnTo>
                  <a:lnTo>
                    <a:pt x="191135" y="149225"/>
                  </a:lnTo>
                  <a:lnTo>
                    <a:pt x="299720" y="0"/>
                  </a:lnTo>
                  <a:close/>
                </a:path>
              </a:pathLst>
            </a:custGeom>
            <a:solidFill>
              <a:srgbClr val="458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559809" y="2264410"/>
              <a:ext cx="3755390" cy="2786380"/>
            </a:xfrm>
            <a:custGeom>
              <a:avLst/>
              <a:gdLst/>
              <a:ahLst/>
              <a:cxnLst/>
              <a:rect l="l" t="t" r="r" b="b"/>
              <a:pathLst>
                <a:path w="3755390" h="2786379">
                  <a:moveTo>
                    <a:pt x="99060" y="1204595"/>
                  </a:moveTo>
                  <a:lnTo>
                    <a:pt x="36194" y="1240154"/>
                  </a:lnTo>
                  <a:lnTo>
                    <a:pt x="0" y="1330324"/>
                  </a:lnTo>
                  <a:lnTo>
                    <a:pt x="71754" y="1555114"/>
                  </a:lnTo>
                  <a:lnTo>
                    <a:pt x="116839" y="2642870"/>
                  </a:lnTo>
                  <a:lnTo>
                    <a:pt x="170814" y="2634615"/>
                  </a:lnTo>
                  <a:lnTo>
                    <a:pt x="143510" y="1564005"/>
                  </a:lnTo>
                  <a:lnTo>
                    <a:pt x="71754" y="1375409"/>
                  </a:lnTo>
                  <a:lnTo>
                    <a:pt x="99060" y="1204595"/>
                  </a:lnTo>
                  <a:close/>
                </a:path>
                <a:path w="3755390" h="2786379">
                  <a:moveTo>
                    <a:pt x="134619" y="1061084"/>
                  </a:moveTo>
                  <a:lnTo>
                    <a:pt x="160654" y="1286509"/>
                  </a:lnTo>
                  <a:lnTo>
                    <a:pt x="278129" y="1348739"/>
                  </a:lnTo>
                  <a:lnTo>
                    <a:pt x="403860" y="2444750"/>
                  </a:lnTo>
                  <a:lnTo>
                    <a:pt x="817244" y="2238375"/>
                  </a:lnTo>
                  <a:lnTo>
                    <a:pt x="394335" y="1312545"/>
                  </a:lnTo>
                  <a:lnTo>
                    <a:pt x="332104" y="1286509"/>
                  </a:lnTo>
                  <a:lnTo>
                    <a:pt x="250825" y="1132839"/>
                  </a:lnTo>
                  <a:lnTo>
                    <a:pt x="134619" y="1061084"/>
                  </a:lnTo>
                  <a:close/>
                </a:path>
                <a:path w="3755390" h="2786379">
                  <a:moveTo>
                    <a:pt x="1472564" y="1437639"/>
                  </a:moveTo>
                  <a:lnTo>
                    <a:pt x="1796414" y="2543810"/>
                  </a:lnTo>
                  <a:lnTo>
                    <a:pt x="2560319" y="2786379"/>
                  </a:lnTo>
                  <a:lnTo>
                    <a:pt x="2524125" y="2418079"/>
                  </a:lnTo>
                  <a:lnTo>
                    <a:pt x="2371090" y="2354579"/>
                  </a:lnTo>
                  <a:lnTo>
                    <a:pt x="2273935" y="2094229"/>
                  </a:lnTo>
                  <a:lnTo>
                    <a:pt x="1895475" y="2094229"/>
                  </a:lnTo>
                  <a:lnTo>
                    <a:pt x="1841500" y="2066925"/>
                  </a:lnTo>
                  <a:lnTo>
                    <a:pt x="1562735" y="1455420"/>
                  </a:lnTo>
                  <a:lnTo>
                    <a:pt x="1472564" y="1437639"/>
                  </a:lnTo>
                  <a:close/>
                </a:path>
                <a:path w="3755390" h="2786379">
                  <a:moveTo>
                    <a:pt x="1661794" y="1509395"/>
                  </a:moveTo>
                  <a:lnTo>
                    <a:pt x="1895475" y="2094229"/>
                  </a:lnTo>
                  <a:lnTo>
                    <a:pt x="2273935" y="2094229"/>
                  </a:lnTo>
                  <a:lnTo>
                    <a:pt x="2237104" y="1995170"/>
                  </a:lnTo>
                  <a:lnTo>
                    <a:pt x="1949450" y="1752600"/>
                  </a:lnTo>
                  <a:lnTo>
                    <a:pt x="1850389" y="1581149"/>
                  </a:lnTo>
                  <a:lnTo>
                    <a:pt x="1661794" y="1509395"/>
                  </a:lnTo>
                  <a:close/>
                </a:path>
                <a:path w="3755390" h="2786379">
                  <a:moveTo>
                    <a:pt x="3081019" y="415289"/>
                  </a:moveTo>
                  <a:lnTo>
                    <a:pt x="2999740" y="594359"/>
                  </a:lnTo>
                  <a:lnTo>
                    <a:pt x="2901950" y="953769"/>
                  </a:lnTo>
                  <a:lnTo>
                    <a:pt x="2883535" y="1115695"/>
                  </a:lnTo>
                  <a:lnTo>
                    <a:pt x="2973069" y="1196975"/>
                  </a:lnTo>
                  <a:lnTo>
                    <a:pt x="2927985" y="2400300"/>
                  </a:lnTo>
                  <a:lnTo>
                    <a:pt x="2973069" y="2328545"/>
                  </a:lnTo>
                  <a:lnTo>
                    <a:pt x="3107690" y="1097279"/>
                  </a:lnTo>
                  <a:lnTo>
                    <a:pt x="3035935" y="891539"/>
                  </a:lnTo>
                  <a:lnTo>
                    <a:pt x="3081019" y="415289"/>
                  </a:lnTo>
                  <a:close/>
                </a:path>
                <a:path w="3755390" h="2786379">
                  <a:moveTo>
                    <a:pt x="3467099" y="0"/>
                  </a:moveTo>
                  <a:lnTo>
                    <a:pt x="3530599" y="584834"/>
                  </a:lnTo>
                  <a:lnTo>
                    <a:pt x="3566794" y="1016000"/>
                  </a:lnTo>
                  <a:lnTo>
                    <a:pt x="3638549" y="1088389"/>
                  </a:lnTo>
                  <a:lnTo>
                    <a:pt x="3755390" y="1941829"/>
                  </a:lnTo>
                  <a:lnTo>
                    <a:pt x="3647440" y="683259"/>
                  </a:lnTo>
                  <a:lnTo>
                    <a:pt x="3701415" y="567054"/>
                  </a:lnTo>
                  <a:lnTo>
                    <a:pt x="3674744" y="288289"/>
                  </a:lnTo>
                  <a:lnTo>
                    <a:pt x="3674744" y="252094"/>
                  </a:lnTo>
                  <a:lnTo>
                    <a:pt x="3665219" y="162559"/>
                  </a:lnTo>
                  <a:lnTo>
                    <a:pt x="3467099" y="0"/>
                  </a:lnTo>
                  <a:close/>
                </a:path>
              </a:pathLst>
            </a:custGeom>
            <a:solidFill>
              <a:srgbClr val="124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852295" y="1528445"/>
              <a:ext cx="4707890" cy="3615054"/>
            </a:xfrm>
            <a:custGeom>
              <a:avLst/>
              <a:gdLst/>
              <a:ahLst/>
              <a:cxnLst/>
              <a:rect l="l" t="t" r="r" b="b"/>
              <a:pathLst>
                <a:path w="4707890" h="3615054">
                  <a:moveTo>
                    <a:pt x="1634490" y="1329054"/>
                  </a:moveTo>
                  <a:lnTo>
                    <a:pt x="1625600" y="1329054"/>
                  </a:lnTo>
                  <a:lnTo>
                    <a:pt x="1471295" y="1377314"/>
                  </a:lnTo>
                  <a:lnTo>
                    <a:pt x="1352550" y="1456054"/>
                  </a:lnTo>
                  <a:lnTo>
                    <a:pt x="1275080" y="1530349"/>
                  </a:lnTo>
                  <a:lnTo>
                    <a:pt x="1247775" y="1562734"/>
                  </a:lnTo>
                  <a:lnTo>
                    <a:pt x="807719" y="2183129"/>
                  </a:lnTo>
                  <a:lnTo>
                    <a:pt x="771525" y="2470785"/>
                  </a:lnTo>
                  <a:lnTo>
                    <a:pt x="753744" y="2596515"/>
                  </a:lnTo>
                  <a:lnTo>
                    <a:pt x="717550" y="2829560"/>
                  </a:lnTo>
                  <a:lnTo>
                    <a:pt x="727075" y="2919729"/>
                  </a:lnTo>
                  <a:lnTo>
                    <a:pt x="655319" y="3197860"/>
                  </a:lnTo>
                  <a:lnTo>
                    <a:pt x="35019" y="3368648"/>
                  </a:lnTo>
                  <a:lnTo>
                    <a:pt x="34925" y="3369309"/>
                  </a:lnTo>
                  <a:lnTo>
                    <a:pt x="0" y="3615054"/>
                  </a:lnTo>
                  <a:lnTo>
                    <a:pt x="1256030" y="3615054"/>
                  </a:lnTo>
                  <a:lnTo>
                    <a:pt x="1261745" y="3552190"/>
                  </a:lnTo>
                  <a:lnTo>
                    <a:pt x="1268095" y="3486784"/>
                  </a:lnTo>
                  <a:lnTo>
                    <a:pt x="1274445" y="3423284"/>
                  </a:lnTo>
                  <a:lnTo>
                    <a:pt x="1280160" y="3361690"/>
                  </a:lnTo>
                  <a:lnTo>
                    <a:pt x="1286510" y="3302000"/>
                  </a:lnTo>
                  <a:lnTo>
                    <a:pt x="1292225" y="3244215"/>
                  </a:lnTo>
                  <a:lnTo>
                    <a:pt x="1297940" y="3188335"/>
                  </a:lnTo>
                  <a:lnTo>
                    <a:pt x="1303020" y="3134994"/>
                  </a:lnTo>
                  <a:lnTo>
                    <a:pt x="1308735" y="3084194"/>
                  </a:lnTo>
                  <a:lnTo>
                    <a:pt x="1313815" y="3035935"/>
                  </a:lnTo>
                  <a:lnTo>
                    <a:pt x="1322705" y="2947669"/>
                  </a:lnTo>
                  <a:lnTo>
                    <a:pt x="1334135" y="2839085"/>
                  </a:lnTo>
                  <a:lnTo>
                    <a:pt x="1337310" y="2809240"/>
                  </a:lnTo>
                  <a:lnTo>
                    <a:pt x="1340485" y="2783204"/>
                  </a:lnTo>
                  <a:lnTo>
                    <a:pt x="1342390" y="2760979"/>
                  </a:lnTo>
                  <a:lnTo>
                    <a:pt x="1344295" y="2742565"/>
                  </a:lnTo>
                  <a:lnTo>
                    <a:pt x="1345565" y="2728594"/>
                  </a:lnTo>
                  <a:lnTo>
                    <a:pt x="1346200" y="2718435"/>
                  </a:lnTo>
                  <a:lnTo>
                    <a:pt x="1346835" y="2712719"/>
                  </a:lnTo>
                  <a:lnTo>
                    <a:pt x="1338580" y="2691765"/>
                  </a:lnTo>
                  <a:lnTo>
                    <a:pt x="1310640" y="2666365"/>
                  </a:lnTo>
                  <a:lnTo>
                    <a:pt x="1273175" y="2638424"/>
                  </a:lnTo>
                  <a:lnTo>
                    <a:pt x="1232535" y="2607310"/>
                  </a:lnTo>
                  <a:lnTo>
                    <a:pt x="1198880" y="2574924"/>
                  </a:lnTo>
                  <a:lnTo>
                    <a:pt x="1180465" y="2540635"/>
                  </a:lnTo>
                  <a:lnTo>
                    <a:pt x="1184910" y="2506344"/>
                  </a:lnTo>
                  <a:lnTo>
                    <a:pt x="1196340" y="2484119"/>
                  </a:lnTo>
                  <a:lnTo>
                    <a:pt x="1209675" y="2449194"/>
                  </a:lnTo>
                  <a:lnTo>
                    <a:pt x="1225550" y="2403474"/>
                  </a:lnTo>
                  <a:lnTo>
                    <a:pt x="1242060" y="2350135"/>
                  </a:lnTo>
                  <a:lnTo>
                    <a:pt x="1259205" y="2291079"/>
                  </a:lnTo>
                  <a:lnTo>
                    <a:pt x="1276350" y="2228215"/>
                  </a:lnTo>
                  <a:lnTo>
                    <a:pt x="1291590" y="2164079"/>
                  </a:lnTo>
                  <a:lnTo>
                    <a:pt x="1305560" y="2100579"/>
                  </a:lnTo>
                  <a:lnTo>
                    <a:pt x="1316990" y="2040889"/>
                  </a:lnTo>
                  <a:lnTo>
                    <a:pt x="1325245" y="1986279"/>
                  </a:lnTo>
                  <a:lnTo>
                    <a:pt x="1329055" y="1939289"/>
                  </a:lnTo>
                  <a:lnTo>
                    <a:pt x="1328420" y="1902459"/>
                  </a:lnTo>
                  <a:lnTo>
                    <a:pt x="1322705" y="1878329"/>
                  </a:lnTo>
                  <a:lnTo>
                    <a:pt x="1310640" y="1868169"/>
                  </a:lnTo>
                  <a:lnTo>
                    <a:pt x="1282700" y="1845944"/>
                  </a:lnTo>
                  <a:lnTo>
                    <a:pt x="1270635" y="1807209"/>
                  </a:lnTo>
                  <a:lnTo>
                    <a:pt x="1267460" y="1760219"/>
                  </a:lnTo>
                  <a:lnTo>
                    <a:pt x="1268095" y="1715134"/>
                  </a:lnTo>
                  <a:lnTo>
                    <a:pt x="1266190" y="1679574"/>
                  </a:lnTo>
                  <a:lnTo>
                    <a:pt x="1286510" y="1628774"/>
                  </a:lnTo>
                  <a:lnTo>
                    <a:pt x="1316990" y="1590039"/>
                  </a:lnTo>
                  <a:lnTo>
                    <a:pt x="1356995" y="1546859"/>
                  </a:lnTo>
                  <a:lnTo>
                    <a:pt x="1402080" y="1503044"/>
                  </a:lnTo>
                  <a:lnTo>
                    <a:pt x="1449070" y="1462404"/>
                  </a:lnTo>
                  <a:lnTo>
                    <a:pt x="1494790" y="1426844"/>
                  </a:lnTo>
                  <a:lnTo>
                    <a:pt x="1535430" y="1400809"/>
                  </a:lnTo>
                  <a:lnTo>
                    <a:pt x="1599565" y="1384934"/>
                  </a:lnTo>
                  <a:lnTo>
                    <a:pt x="1635125" y="1383029"/>
                  </a:lnTo>
                  <a:lnTo>
                    <a:pt x="1741805" y="1383029"/>
                  </a:lnTo>
                  <a:lnTo>
                    <a:pt x="1634490" y="1329054"/>
                  </a:lnTo>
                  <a:close/>
                </a:path>
                <a:path w="4707890" h="3615054">
                  <a:moveTo>
                    <a:pt x="34925" y="3368675"/>
                  </a:moveTo>
                  <a:lnTo>
                    <a:pt x="34834" y="3369309"/>
                  </a:lnTo>
                  <a:lnTo>
                    <a:pt x="34925" y="3368675"/>
                  </a:lnTo>
                  <a:close/>
                </a:path>
                <a:path w="4707890" h="3615054">
                  <a:moveTo>
                    <a:pt x="80010" y="3054349"/>
                  </a:moveTo>
                  <a:lnTo>
                    <a:pt x="34925" y="3368675"/>
                  </a:lnTo>
                  <a:lnTo>
                    <a:pt x="80010" y="3054349"/>
                  </a:lnTo>
                  <a:close/>
                </a:path>
                <a:path w="4707890" h="3615054">
                  <a:moveTo>
                    <a:pt x="2959735" y="2147569"/>
                  </a:moveTo>
                  <a:lnTo>
                    <a:pt x="2860675" y="2336165"/>
                  </a:lnTo>
                  <a:lnTo>
                    <a:pt x="2752725" y="2560954"/>
                  </a:lnTo>
                  <a:lnTo>
                    <a:pt x="2905760" y="3369309"/>
                  </a:lnTo>
                  <a:lnTo>
                    <a:pt x="3408045" y="3422650"/>
                  </a:lnTo>
                  <a:lnTo>
                    <a:pt x="3272790" y="2758440"/>
                  </a:lnTo>
                  <a:lnTo>
                    <a:pt x="3174365" y="2578735"/>
                  </a:lnTo>
                  <a:lnTo>
                    <a:pt x="3057525" y="2228215"/>
                  </a:lnTo>
                  <a:lnTo>
                    <a:pt x="2959735" y="2147569"/>
                  </a:lnTo>
                  <a:close/>
                </a:path>
                <a:path w="4707890" h="3615054">
                  <a:moveTo>
                    <a:pt x="3871595" y="2425065"/>
                  </a:moveTo>
                  <a:lnTo>
                    <a:pt x="3871291" y="2425065"/>
                  </a:lnTo>
                  <a:lnTo>
                    <a:pt x="3912870" y="2452369"/>
                  </a:lnTo>
                  <a:lnTo>
                    <a:pt x="3961765" y="2480944"/>
                  </a:lnTo>
                  <a:lnTo>
                    <a:pt x="4015104" y="2510154"/>
                  </a:lnTo>
                  <a:lnTo>
                    <a:pt x="4216400" y="2615565"/>
                  </a:lnTo>
                  <a:lnTo>
                    <a:pt x="4251959" y="2635249"/>
                  </a:lnTo>
                  <a:lnTo>
                    <a:pt x="4276725" y="2650490"/>
                  </a:lnTo>
                  <a:lnTo>
                    <a:pt x="4290059" y="2642869"/>
                  </a:lnTo>
                  <a:lnTo>
                    <a:pt x="4304030" y="2620644"/>
                  </a:lnTo>
                  <a:lnTo>
                    <a:pt x="4318000" y="2586990"/>
                  </a:lnTo>
                  <a:lnTo>
                    <a:pt x="4330700" y="2543174"/>
                  </a:lnTo>
                  <a:lnTo>
                    <a:pt x="4342765" y="2491740"/>
                  </a:lnTo>
                  <a:lnTo>
                    <a:pt x="4353559" y="2434590"/>
                  </a:lnTo>
                  <a:lnTo>
                    <a:pt x="4355465" y="2425699"/>
                  </a:lnTo>
                  <a:lnTo>
                    <a:pt x="3872865" y="2425699"/>
                  </a:lnTo>
                  <a:lnTo>
                    <a:pt x="3871595" y="2425065"/>
                  </a:lnTo>
                  <a:close/>
                </a:path>
                <a:path w="4707890" h="3615054">
                  <a:moveTo>
                    <a:pt x="4290695" y="844549"/>
                  </a:moveTo>
                  <a:lnTo>
                    <a:pt x="4097020" y="844549"/>
                  </a:lnTo>
                  <a:lnTo>
                    <a:pt x="3935095" y="1329689"/>
                  </a:lnTo>
                  <a:lnTo>
                    <a:pt x="3916045" y="1353819"/>
                  </a:lnTo>
                  <a:lnTo>
                    <a:pt x="3870959" y="1410334"/>
                  </a:lnTo>
                  <a:lnTo>
                    <a:pt x="3817620" y="1473834"/>
                  </a:lnTo>
                  <a:lnTo>
                    <a:pt x="3773170" y="1518284"/>
                  </a:lnTo>
                  <a:lnTo>
                    <a:pt x="3750945" y="1584324"/>
                  </a:lnTo>
                  <a:lnTo>
                    <a:pt x="3737609" y="1693544"/>
                  </a:lnTo>
                  <a:lnTo>
                    <a:pt x="3730625" y="1796414"/>
                  </a:lnTo>
                  <a:lnTo>
                    <a:pt x="3728720" y="1842134"/>
                  </a:lnTo>
                  <a:lnTo>
                    <a:pt x="3683634" y="1904364"/>
                  </a:lnTo>
                  <a:lnTo>
                    <a:pt x="3728084" y="1943734"/>
                  </a:lnTo>
                  <a:lnTo>
                    <a:pt x="3755390" y="1978659"/>
                  </a:lnTo>
                  <a:lnTo>
                    <a:pt x="3872865" y="2425699"/>
                  </a:lnTo>
                  <a:lnTo>
                    <a:pt x="4355465" y="2425699"/>
                  </a:lnTo>
                  <a:lnTo>
                    <a:pt x="4363084" y="2374265"/>
                  </a:lnTo>
                  <a:lnTo>
                    <a:pt x="4370070" y="2312035"/>
                  </a:lnTo>
                  <a:lnTo>
                    <a:pt x="4374515" y="2250440"/>
                  </a:lnTo>
                  <a:lnTo>
                    <a:pt x="4375784" y="2192019"/>
                  </a:lnTo>
                  <a:lnTo>
                    <a:pt x="4373880" y="2148204"/>
                  </a:lnTo>
                  <a:lnTo>
                    <a:pt x="4370070" y="2110104"/>
                  </a:lnTo>
                  <a:lnTo>
                    <a:pt x="4357370" y="2047874"/>
                  </a:lnTo>
                  <a:lnTo>
                    <a:pt x="4337684" y="1995804"/>
                  </a:lnTo>
                  <a:lnTo>
                    <a:pt x="4316095" y="1946274"/>
                  </a:lnTo>
                  <a:lnTo>
                    <a:pt x="4294505" y="1899919"/>
                  </a:lnTo>
                  <a:lnTo>
                    <a:pt x="4276090" y="1856739"/>
                  </a:lnTo>
                  <a:lnTo>
                    <a:pt x="4263390" y="1816099"/>
                  </a:lnTo>
                  <a:lnTo>
                    <a:pt x="4258309" y="1778634"/>
                  </a:lnTo>
                  <a:lnTo>
                    <a:pt x="4260215" y="1770379"/>
                  </a:lnTo>
                  <a:lnTo>
                    <a:pt x="4264025" y="1759584"/>
                  </a:lnTo>
                  <a:lnTo>
                    <a:pt x="4269740" y="1747519"/>
                  </a:lnTo>
                  <a:lnTo>
                    <a:pt x="4276725" y="1734184"/>
                  </a:lnTo>
                  <a:lnTo>
                    <a:pt x="4323080" y="1662429"/>
                  </a:lnTo>
                  <a:lnTo>
                    <a:pt x="4348480" y="1617979"/>
                  </a:lnTo>
                  <a:lnTo>
                    <a:pt x="4368165" y="1571624"/>
                  </a:lnTo>
                  <a:lnTo>
                    <a:pt x="4375784" y="1527174"/>
                  </a:lnTo>
                  <a:lnTo>
                    <a:pt x="4371975" y="1507489"/>
                  </a:lnTo>
                  <a:lnTo>
                    <a:pt x="4361180" y="1489074"/>
                  </a:lnTo>
                  <a:lnTo>
                    <a:pt x="4341495" y="1474469"/>
                  </a:lnTo>
                  <a:lnTo>
                    <a:pt x="4312284" y="1464309"/>
                  </a:lnTo>
                  <a:lnTo>
                    <a:pt x="4290059" y="1456054"/>
                  </a:lnTo>
                  <a:lnTo>
                    <a:pt x="4276725" y="1446529"/>
                  </a:lnTo>
                  <a:lnTo>
                    <a:pt x="4269740" y="1436369"/>
                  </a:lnTo>
                  <a:lnTo>
                    <a:pt x="4267834" y="1428749"/>
                  </a:lnTo>
                  <a:lnTo>
                    <a:pt x="4279265" y="1398904"/>
                  </a:lnTo>
                  <a:lnTo>
                    <a:pt x="4310380" y="1364614"/>
                  </a:lnTo>
                  <a:lnTo>
                    <a:pt x="4354830" y="1329054"/>
                  </a:lnTo>
                  <a:lnTo>
                    <a:pt x="4406265" y="1294764"/>
                  </a:lnTo>
                  <a:lnTo>
                    <a:pt x="4459605" y="1263649"/>
                  </a:lnTo>
                  <a:lnTo>
                    <a:pt x="4507865" y="1238249"/>
                  </a:lnTo>
                  <a:lnTo>
                    <a:pt x="4545965" y="1221739"/>
                  </a:lnTo>
                  <a:lnTo>
                    <a:pt x="4608830" y="1106804"/>
                  </a:lnTo>
                  <a:lnTo>
                    <a:pt x="4631690" y="1006474"/>
                  </a:lnTo>
                  <a:lnTo>
                    <a:pt x="4321809" y="1006474"/>
                  </a:lnTo>
                  <a:lnTo>
                    <a:pt x="4307840" y="1005204"/>
                  </a:lnTo>
                  <a:lnTo>
                    <a:pt x="4274184" y="977264"/>
                  </a:lnTo>
                  <a:lnTo>
                    <a:pt x="4267834" y="943609"/>
                  </a:lnTo>
                  <a:lnTo>
                    <a:pt x="4270375" y="915034"/>
                  </a:lnTo>
                  <a:lnTo>
                    <a:pt x="4277995" y="882014"/>
                  </a:lnTo>
                  <a:lnTo>
                    <a:pt x="4290059" y="845819"/>
                  </a:lnTo>
                  <a:lnTo>
                    <a:pt x="4290695" y="844549"/>
                  </a:lnTo>
                  <a:close/>
                </a:path>
                <a:path w="4707890" h="3615054">
                  <a:moveTo>
                    <a:pt x="3870325" y="2424429"/>
                  </a:moveTo>
                  <a:lnTo>
                    <a:pt x="3870959" y="2425065"/>
                  </a:lnTo>
                  <a:lnTo>
                    <a:pt x="3871291" y="2425065"/>
                  </a:lnTo>
                  <a:lnTo>
                    <a:pt x="3870325" y="2424429"/>
                  </a:lnTo>
                  <a:close/>
                </a:path>
                <a:path w="4707890" h="3615054">
                  <a:moveTo>
                    <a:pt x="3827145" y="2389504"/>
                  </a:moveTo>
                  <a:lnTo>
                    <a:pt x="3835400" y="2400935"/>
                  </a:lnTo>
                  <a:lnTo>
                    <a:pt x="3845559" y="2410460"/>
                  </a:lnTo>
                  <a:lnTo>
                    <a:pt x="3857625" y="2418079"/>
                  </a:lnTo>
                  <a:lnTo>
                    <a:pt x="3870325" y="2424429"/>
                  </a:lnTo>
                  <a:lnTo>
                    <a:pt x="3857625" y="2415540"/>
                  </a:lnTo>
                  <a:lnTo>
                    <a:pt x="3846195" y="2406649"/>
                  </a:lnTo>
                  <a:lnTo>
                    <a:pt x="3836034" y="2397760"/>
                  </a:lnTo>
                  <a:lnTo>
                    <a:pt x="3827145" y="2389504"/>
                  </a:lnTo>
                  <a:close/>
                </a:path>
                <a:path w="4707890" h="3615054">
                  <a:moveTo>
                    <a:pt x="4519295" y="0"/>
                  </a:moveTo>
                  <a:lnTo>
                    <a:pt x="4465955" y="24764"/>
                  </a:lnTo>
                  <a:lnTo>
                    <a:pt x="4436109" y="52704"/>
                  </a:lnTo>
                  <a:lnTo>
                    <a:pt x="4403725" y="89534"/>
                  </a:lnTo>
                  <a:lnTo>
                    <a:pt x="4370705" y="132714"/>
                  </a:lnTo>
                  <a:lnTo>
                    <a:pt x="4336415" y="181609"/>
                  </a:lnTo>
                  <a:lnTo>
                    <a:pt x="4302759" y="234314"/>
                  </a:lnTo>
                  <a:lnTo>
                    <a:pt x="4269105" y="288925"/>
                  </a:lnTo>
                  <a:lnTo>
                    <a:pt x="4236084" y="344169"/>
                  </a:lnTo>
                  <a:lnTo>
                    <a:pt x="4204970" y="398144"/>
                  </a:lnTo>
                  <a:lnTo>
                    <a:pt x="4125595" y="537844"/>
                  </a:lnTo>
                  <a:lnTo>
                    <a:pt x="4105275" y="572134"/>
                  </a:lnTo>
                  <a:lnTo>
                    <a:pt x="4089400" y="596899"/>
                  </a:lnTo>
                  <a:lnTo>
                    <a:pt x="4057015" y="638809"/>
                  </a:lnTo>
                  <a:lnTo>
                    <a:pt x="4036059" y="674369"/>
                  </a:lnTo>
                  <a:lnTo>
                    <a:pt x="4013834" y="713739"/>
                  </a:lnTo>
                  <a:lnTo>
                    <a:pt x="3987800" y="753109"/>
                  </a:lnTo>
                  <a:lnTo>
                    <a:pt x="3955415" y="788669"/>
                  </a:lnTo>
                  <a:lnTo>
                    <a:pt x="3914775" y="817879"/>
                  </a:lnTo>
                  <a:lnTo>
                    <a:pt x="3863340" y="835659"/>
                  </a:lnTo>
                  <a:lnTo>
                    <a:pt x="3825875" y="845184"/>
                  </a:lnTo>
                  <a:lnTo>
                    <a:pt x="3792220" y="858519"/>
                  </a:lnTo>
                  <a:lnTo>
                    <a:pt x="3761104" y="871219"/>
                  </a:lnTo>
                  <a:lnTo>
                    <a:pt x="3728720" y="880744"/>
                  </a:lnTo>
                  <a:lnTo>
                    <a:pt x="3405504" y="1455419"/>
                  </a:lnTo>
                  <a:lnTo>
                    <a:pt x="3386454" y="1494789"/>
                  </a:lnTo>
                  <a:lnTo>
                    <a:pt x="3333115" y="1588134"/>
                  </a:lnTo>
                  <a:lnTo>
                    <a:pt x="3253740" y="1697989"/>
                  </a:lnTo>
                  <a:lnTo>
                    <a:pt x="3153410" y="1788159"/>
                  </a:lnTo>
                  <a:lnTo>
                    <a:pt x="3194050" y="1814829"/>
                  </a:lnTo>
                  <a:lnTo>
                    <a:pt x="3234690" y="1831339"/>
                  </a:lnTo>
                  <a:lnTo>
                    <a:pt x="3274695" y="1839594"/>
                  </a:lnTo>
                  <a:lnTo>
                    <a:pt x="3315334" y="1842134"/>
                  </a:lnTo>
                  <a:lnTo>
                    <a:pt x="3333750" y="1842134"/>
                  </a:lnTo>
                  <a:lnTo>
                    <a:pt x="3782695" y="1105534"/>
                  </a:lnTo>
                  <a:lnTo>
                    <a:pt x="3810000" y="1087754"/>
                  </a:lnTo>
                  <a:lnTo>
                    <a:pt x="3874770" y="1043304"/>
                  </a:lnTo>
                  <a:lnTo>
                    <a:pt x="3949065" y="988059"/>
                  </a:lnTo>
                  <a:lnTo>
                    <a:pt x="4006850" y="934719"/>
                  </a:lnTo>
                  <a:lnTo>
                    <a:pt x="4097020" y="844549"/>
                  </a:lnTo>
                  <a:lnTo>
                    <a:pt x="4290695" y="844549"/>
                  </a:lnTo>
                  <a:lnTo>
                    <a:pt x="4306570" y="806449"/>
                  </a:lnTo>
                  <a:lnTo>
                    <a:pt x="4325620" y="764539"/>
                  </a:lnTo>
                  <a:lnTo>
                    <a:pt x="4347209" y="719454"/>
                  </a:lnTo>
                  <a:lnTo>
                    <a:pt x="4420234" y="575309"/>
                  </a:lnTo>
                  <a:lnTo>
                    <a:pt x="4445634" y="524509"/>
                  </a:lnTo>
                  <a:lnTo>
                    <a:pt x="4470400" y="473074"/>
                  </a:lnTo>
                  <a:lnTo>
                    <a:pt x="4493895" y="421639"/>
                  </a:lnTo>
                  <a:lnTo>
                    <a:pt x="4515484" y="370204"/>
                  </a:lnTo>
                  <a:lnTo>
                    <a:pt x="4534534" y="319404"/>
                  </a:lnTo>
                  <a:lnTo>
                    <a:pt x="4550409" y="268604"/>
                  </a:lnTo>
                  <a:lnTo>
                    <a:pt x="4562475" y="219709"/>
                  </a:lnTo>
                  <a:lnTo>
                    <a:pt x="4570730" y="172084"/>
                  </a:lnTo>
                  <a:lnTo>
                    <a:pt x="4573270" y="125729"/>
                  </a:lnTo>
                  <a:lnTo>
                    <a:pt x="4573270" y="112394"/>
                  </a:lnTo>
                  <a:lnTo>
                    <a:pt x="4572000" y="99059"/>
                  </a:lnTo>
                  <a:lnTo>
                    <a:pt x="4569459" y="85725"/>
                  </a:lnTo>
                  <a:lnTo>
                    <a:pt x="4563745" y="71754"/>
                  </a:lnTo>
                  <a:lnTo>
                    <a:pt x="4556125" y="38100"/>
                  </a:lnTo>
                  <a:lnTo>
                    <a:pt x="4545330" y="15875"/>
                  </a:lnTo>
                  <a:lnTo>
                    <a:pt x="4532630" y="3809"/>
                  </a:lnTo>
                  <a:lnTo>
                    <a:pt x="4519295" y="0"/>
                  </a:lnTo>
                  <a:close/>
                </a:path>
                <a:path w="4707890" h="3615054">
                  <a:moveTo>
                    <a:pt x="4707889" y="556894"/>
                  </a:moveTo>
                  <a:lnTo>
                    <a:pt x="4665980" y="627379"/>
                  </a:lnTo>
                  <a:lnTo>
                    <a:pt x="4565015" y="781684"/>
                  </a:lnTo>
                  <a:lnTo>
                    <a:pt x="4438650" y="935989"/>
                  </a:lnTo>
                  <a:lnTo>
                    <a:pt x="4321809" y="1006474"/>
                  </a:lnTo>
                  <a:lnTo>
                    <a:pt x="4631690" y="1006474"/>
                  </a:lnTo>
                  <a:lnTo>
                    <a:pt x="4660264" y="879474"/>
                  </a:lnTo>
                  <a:lnTo>
                    <a:pt x="4695189" y="657224"/>
                  </a:lnTo>
                  <a:lnTo>
                    <a:pt x="4707889" y="556894"/>
                  </a:lnTo>
                  <a:close/>
                </a:path>
              </a:pathLst>
            </a:custGeom>
            <a:solidFill>
              <a:srgbClr val="76A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88489" y="1915159"/>
              <a:ext cx="5859780" cy="3227705"/>
            </a:xfrm>
            <a:custGeom>
              <a:avLst/>
              <a:gdLst/>
              <a:ahLst/>
              <a:cxnLst/>
              <a:rect l="l" t="t" r="r" b="b"/>
              <a:pathLst>
                <a:path w="5859780" h="3227704">
                  <a:moveTo>
                    <a:pt x="1234440" y="1149984"/>
                  </a:moveTo>
                  <a:lnTo>
                    <a:pt x="1140460" y="1211579"/>
                  </a:lnTo>
                  <a:lnTo>
                    <a:pt x="641350" y="1804670"/>
                  </a:lnTo>
                  <a:lnTo>
                    <a:pt x="221615" y="2397760"/>
                  </a:lnTo>
                  <a:lnTo>
                    <a:pt x="45085" y="2667635"/>
                  </a:lnTo>
                  <a:lnTo>
                    <a:pt x="0" y="2982595"/>
                  </a:lnTo>
                  <a:lnTo>
                    <a:pt x="620395" y="2811145"/>
                  </a:lnTo>
                  <a:lnTo>
                    <a:pt x="692150" y="2533015"/>
                  </a:lnTo>
                  <a:lnTo>
                    <a:pt x="682625" y="2442845"/>
                  </a:lnTo>
                  <a:lnTo>
                    <a:pt x="718820" y="2209165"/>
                  </a:lnTo>
                  <a:lnTo>
                    <a:pt x="736600" y="2083434"/>
                  </a:lnTo>
                  <a:lnTo>
                    <a:pt x="772795" y="1795779"/>
                  </a:lnTo>
                  <a:lnTo>
                    <a:pt x="1213485" y="1175384"/>
                  </a:lnTo>
                  <a:lnTo>
                    <a:pt x="1234440" y="1149984"/>
                  </a:lnTo>
                  <a:close/>
                </a:path>
                <a:path w="5859780" h="3227704">
                  <a:moveTo>
                    <a:pt x="1521459" y="963294"/>
                  </a:moveTo>
                  <a:lnTo>
                    <a:pt x="1436370" y="989964"/>
                  </a:lnTo>
                  <a:lnTo>
                    <a:pt x="1317625" y="1068704"/>
                  </a:lnTo>
                  <a:lnTo>
                    <a:pt x="1240790" y="1143000"/>
                  </a:lnTo>
                  <a:lnTo>
                    <a:pt x="1234440" y="1149984"/>
                  </a:lnTo>
                  <a:lnTo>
                    <a:pt x="1521459" y="963294"/>
                  </a:lnTo>
                  <a:close/>
                </a:path>
                <a:path w="5859780" h="3227704">
                  <a:moveTo>
                    <a:pt x="1590675" y="941704"/>
                  </a:moveTo>
                  <a:lnTo>
                    <a:pt x="1554480" y="941704"/>
                  </a:lnTo>
                  <a:lnTo>
                    <a:pt x="1521460" y="963294"/>
                  </a:lnTo>
                  <a:lnTo>
                    <a:pt x="1590675" y="941704"/>
                  </a:lnTo>
                  <a:close/>
                </a:path>
                <a:path w="5859780" h="3227704">
                  <a:moveTo>
                    <a:pt x="3678413" y="1544954"/>
                  </a:moveTo>
                  <a:lnTo>
                    <a:pt x="3441700" y="1544954"/>
                  </a:lnTo>
                  <a:lnTo>
                    <a:pt x="3445510" y="1545589"/>
                  </a:lnTo>
                  <a:lnTo>
                    <a:pt x="3556635" y="1579245"/>
                  </a:lnTo>
                  <a:lnTo>
                    <a:pt x="3557905" y="1581150"/>
                  </a:lnTo>
                  <a:lnTo>
                    <a:pt x="3592830" y="1617345"/>
                  </a:lnTo>
                  <a:lnTo>
                    <a:pt x="3623945" y="1659254"/>
                  </a:lnTo>
                  <a:lnTo>
                    <a:pt x="3650615" y="1706245"/>
                  </a:lnTo>
                  <a:lnTo>
                    <a:pt x="3674110" y="1755775"/>
                  </a:lnTo>
                  <a:lnTo>
                    <a:pt x="3695065" y="1805304"/>
                  </a:lnTo>
                  <a:lnTo>
                    <a:pt x="3714750" y="1854200"/>
                  </a:lnTo>
                  <a:lnTo>
                    <a:pt x="3733165" y="1900554"/>
                  </a:lnTo>
                  <a:lnTo>
                    <a:pt x="3751580" y="1941829"/>
                  </a:lnTo>
                  <a:lnTo>
                    <a:pt x="3771265" y="1976754"/>
                  </a:lnTo>
                  <a:lnTo>
                    <a:pt x="3791585" y="2002789"/>
                  </a:lnTo>
                  <a:lnTo>
                    <a:pt x="3800475" y="2014854"/>
                  </a:lnTo>
                  <a:lnTo>
                    <a:pt x="3811270" y="2024379"/>
                  </a:lnTo>
                  <a:lnTo>
                    <a:pt x="3823970" y="2032000"/>
                  </a:lnTo>
                  <a:lnTo>
                    <a:pt x="3837305" y="2038984"/>
                  </a:lnTo>
                  <a:lnTo>
                    <a:pt x="3737610" y="1625599"/>
                  </a:lnTo>
                  <a:lnTo>
                    <a:pt x="3733800" y="1616709"/>
                  </a:lnTo>
                  <a:lnTo>
                    <a:pt x="3719830" y="1591945"/>
                  </a:lnTo>
                  <a:lnTo>
                    <a:pt x="3692525" y="1557654"/>
                  </a:lnTo>
                  <a:lnTo>
                    <a:pt x="3678413" y="1544954"/>
                  </a:lnTo>
                  <a:close/>
                </a:path>
                <a:path w="5859780" h="3227704">
                  <a:moveTo>
                    <a:pt x="3009900" y="1337945"/>
                  </a:moveTo>
                  <a:lnTo>
                    <a:pt x="2955925" y="1337945"/>
                  </a:lnTo>
                  <a:lnTo>
                    <a:pt x="2921000" y="1345564"/>
                  </a:lnTo>
                  <a:lnTo>
                    <a:pt x="2885440" y="1360804"/>
                  </a:lnTo>
                  <a:lnTo>
                    <a:pt x="2851150" y="1383664"/>
                  </a:lnTo>
                  <a:lnTo>
                    <a:pt x="2816225" y="1412239"/>
                  </a:lnTo>
                  <a:lnTo>
                    <a:pt x="2782570" y="1446529"/>
                  </a:lnTo>
                  <a:lnTo>
                    <a:pt x="2748915" y="1484629"/>
                  </a:lnTo>
                  <a:lnTo>
                    <a:pt x="2716530" y="1526539"/>
                  </a:lnTo>
                  <a:lnTo>
                    <a:pt x="2684145" y="1570354"/>
                  </a:lnTo>
                  <a:lnTo>
                    <a:pt x="2653030" y="1616074"/>
                  </a:lnTo>
                  <a:lnTo>
                    <a:pt x="2622550" y="1661795"/>
                  </a:lnTo>
                  <a:lnTo>
                    <a:pt x="2559685" y="1772284"/>
                  </a:lnTo>
                  <a:lnTo>
                    <a:pt x="2529840" y="1823720"/>
                  </a:lnTo>
                  <a:lnTo>
                    <a:pt x="2501900" y="1870709"/>
                  </a:lnTo>
                  <a:lnTo>
                    <a:pt x="2474595" y="1911984"/>
                  </a:lnTo>
                  <a:lnTo>
                    <a:pt x="2449195" y="1946275"/>
                  </a:lnTo>
                  <a:lnTo>
                    <a:pt x="2401570" y="1988820"/>
                  </a:lnTo>
                  <a:lnTo>
                    <a:pt x="2379980" y="1994534"/>
                  </a:lnTo>
                  <a:lnTo>
                    <a:pt x="2389505" y="1997075"/>
                  </a:lnTo>
                  <a:lnTo>
                    <a:pt x="2414270" y="2003425"/>
                  </a:lnTo>
                  <a:lnTo>
                    <a:pt x="2448560" y="2009775"/>
                  </a:lnTo>
                  <a:lnTo>
                    <a:pt x="2488565" y="2012314"/>
                  </a:lnTo>
                  <a:lnTo>
                    <a:pt x="2526665" y="2008504"/>
                  </a:lnTo>
                  <a:lnTo>
                    <a:pt x="2564765" y="1996439"/>
                  </a:lnTo>
                  <a:lnTo>
                    <a:pt x="2600960" y="1973579"/>
                  </a:lnTo>
                  <a:lnTo>
                    <a:pt x="2633345" y="1937384"/>
                  </a:lnTo>
                  <a:lnTo>
                    <a:pt x="2658745" y="1886584"/>
                  </a:lnTo>
                  <a:lnTo>
                    <a:pt x="2675890" y="1828800"/>
                  </a:lnTo>
                  <a:lnTo>
                    <a:pt x="2695575" y="1771014"/>
                  </a:lnTo>
                  <a:lnTo>
                    <a:pt x="2717165" y="1713864"/>
                  </a:lnTo>
                  <a:lnTo>
                    <a:pt x="2740660" y="1659254"/>
                  </a:lnTo>
                  <a:lnTo>
                    <a:pt x="2764790" y="1609089"/>
                  </a:lnTo>
                  <a:lnTo>
                    <a:pt x="2788920" y="1564639"/>
                  </a:lnTo>
                  <a:lnTo>
                    <a:pt x="2813685" y="1526539"/>
                  </a:lnTo>
                  <a:lnTo>
                    <a:pt x="2861310" y="1479550"/>
                  </a:lnTo>
                  <a:lnTo>
                    <a:pt x="2883535" y="1473200"/>
                  </a:lnTo>
                  <a:lnTo>
                    <a:pt x="3585014" y="1473200"/>
                  </a:lnTo>
                  <a:lnTo>
                    <a:pt x="3580130" y="1470025"/>
                  </a:lnTo>
                  <a:lnTo>
                    <a:pt x="3549650" y="1455420"/>
                  </a:lnTo>
                  <a:lnTo>
                    <a:pt x="3279775" y="1455420"/>
                  </a:lnTo>
                  <a:lnTo>
                    <a:pt x="3239135" y="1452879"/>
                  </a:lnTo>
                  <a:lnTo>
                    <a:pt x="3198495" y="1445259"/>
                  </a:lnTo>
                  <a:lnTo>
                    <a:pt x="3158490" y="1428750"/>
                  </a:lnTo>
                  <a:lnTo>
                    <a:pt x="3117850" y="1401445"/>
                  </a:lnTo>
                  <a:lnTo>
                    <a:pt x="3108325" y="1401445"/>
                  </a:lnTo>
                  <a:lnTo>
                    <a:pt x="3081655" y="1377314"/>
                  </a:lnTo>
                  <a:lnTo>
                    <a:pt x="3055620" y="1359534"/>
                  </a:lnTo>
                  <a:lnTo>
                    <a:pt x="3031490" y="1346834"/>
                  </a:lnTo>
                  <a:lnTo>
                    <a:pt x="3009900" y="1337945"/>
                  </a:lnTo>
                  <a:close/>
                </a:path>
                <a:path w="5859780" h="3227704">
                  <a:moveTo>
                    <a:pt x="3585014" y="1473200"/>
                  </a:moveTo>
                  <a:lnTo>
                    <a:pt x="2883535" y="1473200"/>
                  </a:lnTo>
                  <a:lnTo>
                    <a:pt x="2901950" y="1490979"/>
                  </a:lnTo>
                  <a:lnTo>
                    <a:pt x="2957830" y="1541145"/>
                  </a:lnTo>
                  <a:lnTo>
                    <a:pt x="3019425" y="1590675"/>
                  </a:lnTo>
                  <a:lnTo>
                    <a:pt x="3069590" y="1628775"/>
                  </a:lnTo>
                  <a:lnTo>
                    <a:pt x="3090545" y="1643379"/>
                  </a:lnTo>
                  <a:lnTo>
                    <a:pt x="3122295" y="1628139"/>
                  </a:lnTo>
                  <a:lnTo>
                    <a:pt x="3204210" y="1594484"/>
                  </a:lnTo>
                  <a:lnTo>
                    <a:pt x="3314065" y="1560195"/>
                  </a:lnTo>
                  <a:lnTo>
                    <a:pt x="3432175" y="1544954"/>
                  </a:lnTo>
                  <a:lnTo>
                    <a:pt x="3678413" y="1544954"/>
                  </a:lnTo>
                  <a:lnTo>
                    <a:pt x="3648075" y="1517650"/>
                  </a:lnTo>
                  <a:lnTo>
                    <a:pt x="3605530" y="1486534"/>
                  </a:lnTo>
                  <a:lnTo>
                    <a:pt x="3585014" y="1473200"/>
                  </a:lnTo>
                  <a:close/>
                </a:path>
                <a:path w="5859780" h="3227704">
                  <a:moveTo>
                    <a:pt x="3693795" y="1436370"/>
                  </a:moveTo>
                  <a:lnTo>
                    <a:pt x="3450590" y="1436370"/>
                  </a:lnTo>
                  <a:lnTo>
                    <a:pt x="3477260" y="1438275"/>
                  </a:lnTo>
                  <a:lnTo>
                    <a:pt x="3503295" y="1442084"/>
                  </a:lnTo>
                  <a:lnTo>
                    <a:pt x="3549650" y="1454150"/>
                  </a:lnTo>
                  <a:lnTo>
                    <a:pt x="3605530" y="1485900"/>
                  </a:lnTo>
                  <a:lnTo>
                    <a:pt x="3648075" y="1517014"/>
                  </a:lnTo>
                  <a:lnTo>
                    <a:pt x="3693160" y="1454150"/>
                  </a:lnTo>
                  <a:lnTo>
                    <a:pt x="3693795" y="1436370"/>
                  </a:lnTo>
                  <a:close/>
                </a:path>
                <a:path w="5859780" h="3227704">
                  <a:moveTo>
                    <a:pt x="3449955" y="1437639"/>
                  </a:moveTo>
                  <a:lnTo>
                    <a:pt x="3430270" y="1438909"/>
                  </a:lnTo>
                  <a:lnTo>
                    <a:pt x="3389630" y="1444625"/>
                  </a:lnTo>
                  <a:lnTo>
                    <a:pt x="3350260" y="1447164"/>
                  </a:lnTo>
                  <a:lnTo>
                    <a:pt x="3315970" y="1453514"/>
                  </a:lnTo>
                  <a:lnTo>
                    <a:pt x="3297555" y="1455420"/>
                  </a:lnTo>
                  <a:lnTo>
                    <a:pt x="3549650" y="1455420"/>
                  </a:lnTo>
                  <a:lnTo>
                    <a:pt x="3527425" y="1448434"/>
                  </a:lnTo>
                  <a:lnTo>
                    <a:pt x="3503295" y="1442720"/>
                  </a:lnTo>
                  <a:lnTo>
                    <a:pt x="3477260" y="1438909"/>
                  </a:lnTo>
                  <a:lnTo>
                    <a:pt x="3449955" y="1437639"/>
                  </a:lnTo>
                  <a:close/>
                </a:path>
                <a:path w="5859780" h="3227704">
                  <a:moveTo>
                    <a:pt x="4061460" y="457200"/>
                  </a:moveTo>
                  <a:lnTo>
                    <a:pt x="3971290" y="547369"/>
                  </a:lnTo>
                  <a:lnTo>
                    <a:pt x="3913505" y="600709"/>
                  </a:lnTo>
                  <a:lnTo>
                    <a:pt x="3839210" y="655954"/>
                  </a:lnTo>
                  <a:lnTo>
                    <a:pt x="3774440" y="700404"/>
                  </a:lnTo>
                  <a:lnTo>
                    <a:pt x="3747135" y="718184"/>
                  </a:lnTo>
                  <a:lnTo>
                    <a:pt x="3298190" y="1454150"/>
                  </a:lnTo>
                  <a:lnTo>
                    <a:pt x="3316605" y="1452879"/>
                  </a:lnTo>
                  <a:lnTo>
                    <a:pt x="3350895" y="1446529"/>
                  </a:lnTo>
                  <a:lnTo>
                    <a:pt x="3389630" y="1443989"/>
                  </a:lnTo>
                  <a:lnTo>
                    <a:pt x="3430270" y="1437639"/>
                  </a:lnTo>
                  <a:lnTo>
                    <a:pt x="3450590" y="1436370"/>
                  </a:lnTo>
                  <a:lnTo>
                    <a:pt x="3693795" y="1436370"/>
                  </a:lnTo>
                  <a:lnTo>
                    <a:pt x="3695065" y="1409064"/>
                  </a:lnTo>
                  <a:lnTo>
                    <a:pt x="3702050" y="1306195"/>
                  </a:lnTo>
                  <a:lnTo>
                    <a:pt x="3716020" y="1196975"/>
                  </a:lnTo>
                  <a:lnTo>
                    <a:pt x="3737610" y="1130934"/>
                  </a:lnTo>
                  <a:lnTo>
                    <a:pt x="3782060" y="1086484"/>
                  </a:lnTo>
                  <a:lnTo>
                    <a:pt x="3835400" y="1022984"/>
                  </a:lnTo>
                  <a:lnTo>
                    <a:pt x="3880485" y="966469"/>
                  </a:lnTo>
                  <a:lnTo>
                    <a:pt x="3899535" y="942339"/>
                  </a:lnTo>
                  <a:lnTo>
                    <a:pt x="4061460" y="457200"/>
                  </a:lnTo>
                  <a:close/>
                </a:path>
                <a:path w="5859780" h="3227704">
                  <a:moveTo>
                    <a:pt x="3971290" y="0"/>
                  </a:moveTo>
                  <a:lnTo>
                    <a:pt x="3962400" y="8889"/>
                  </a:lnTo>
                  <a:lnTo>
                    <a:pt x="3279775" y="987425"/>
                  </a:lnTo>
                  <a:lnTo>
                    <a:pt x="3082290" y="1238884"/>
                  </a:lnTo>
                  <a:lnTo>
                    <a:pt x="3040380" y="1248409"/>
                  </a:lnTo>
                  <a:lnTo>
                    <a:pt x="2992755" y="1264920"/>
                  </a:lnTo>
                  <a:lnTo>
                    <a:pt x="2964180" y="1314450"/>
                  </a:lnTo>
                  <a:lnTo>
                    <a:pt x="2956560" y="1337309"/>
                  </a:lnTo>
                  <a:lnTo>
                    <a:pt x="3010535" y="1337309"/>
                  </a:lnTo>
                  <a:lnTo>
                    <a:pt x="3032125" y="1345564"/>
                  </a:lnTo>
                  <a:lnTo>
                    <a:pt x="3056255" y="1358900"/>
                  </a:lnTo>
                  <a:lnTo>
                    <a:pt x="3082290" y="1376679"/>
                  </a:lnTo>
                  <a:lnTo>
                    <a:pt x="3108960" y="1400175"/>
                  </a:lnTo>
                  <a:lnTo>
                    <a:pt x="3118485" y="1400175"/>
                  </a:lnTo>
                  <a:lnTo>
                    <a:pt x="3218180" y="1310639"/>
                  </a:lnTo>
                  <a:lnTo>
                    <a:pt x="3297555" y="1200150"/>
                  </a:lnTo>
                  <a:lnTo>
                    <a:pt x="3350895" y="1106804"/>
                  </a:lnTo>
                  <a:lnTo>
                    <a:pt x="3369945" y="1067434"/>
                  </a:lnTo>
                  <a:lnTo>
                    <a:pt x="3971290" y="0"/>
                  </a:lnTo>
                  <a:close/>
                </a:path>
                <a:path w="5859780" h="3227704">
                  <a:moveTo>
                    <a:pt x="5525770" y="772794"/>
                  </a:moveTo>
                  <a:lnTo>
                    <a:pt x="5561965" y="1661795"/>
                  </a:lnTo>
                  <a:lnTo>
                    <a:pt x="5669915" y="1797050"/>
                  </a:lnTo>
                  <a:lnTo>
                    <a:pt x="5850255" y="3227704"/>
                  </a:lnTo>
                  <a:lnTo>
                    <a:pt x="5859780" y="3227704"/>
                  </a:lnTo>
                  <a:lnTo>
                    <a:pt x="5714365" y="1652904"/>
                  </a:lnTo>
                  <a:lnTo>
                    <a:pt x="5660390" y="1598929"/>
                  </a:lnTo>
                  <a:lnTo>
                    <a:pt x="5525770" y="772794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500744" y="3173095"/>
              <a:ext cx="643255" cy="1822450"/>
            </a:xfrm>
            <a:custGeom>
              <a:avLst/>
              <a:gdLst/>
              <a:ahLst/>
              <a:cxnLst/>
              <a:rect l="l" t="t" r="r" b="b"/>
              <a:pathLst>
                <a:path w="643254" h="1822450">
                  <a:moveTo>
                    <a:pt x="0" y="0"/>
                  </a:moveTo>
                  <a:lnTo>
                    <a:pt x="251459" y="826135"/>
                  </a:lnTo>
                  <a:lnTo>
                    <a:pt x="413384" y="1096010"/>
                  </a:lnTo>
                  <a:lnTo>
                    <a:pt x="584200" y="1822450"/>
                  </a:lnTo>
                  <a:lnTo>
                    <a:pt x="643254" y="1690370"/>
                  </a:lnTo>
                  <a:lnTo>
                    <a:pt x="643254" y="1614805"/>
                  </a:lnTo>
                  <a:lnTo>
                    <a:pt x="440689" y="888365"/>
                  </a:lnTo>
                  <a:lnTo>
                    <a:pt x="350520" y="736600"/>
                  </a:lnTo>
                  <a:lnTo>
                    <a:pt x="643254" y="736600"/>
                  </a:lnTo>
                  <a:lnTo>
                    <a:pt x="643254" y="564515"/>
                  </a:lnTo>
                  <a:lnTo>
                    <a:pt x="350520" y="161925"/>
                  </a:lnTo>
                  <a:lnTo>
                    <a:pt x="0" y="0"/>
                  </a:lnTo>
                  <a:close/>
                </a:path>
                <a:path w="643254" h="1822450">
                  <a:moveTo>
                    <a:pt x="643254" y="736600"/>
                  </a:moveTo>
                  <a:lnTo>
                    <a:pt x="350520" y="736600"/>
                  </a:lnTo>
                  <a:lnTo>
                    <a:pt x="548004" y="888365"/>
                  </a:lnTo>
                  <a:lnTo>
                    <a:pt x="643254" y="1356995"/>
                  </a:lnTo>
                  <a:lnTo>
                    <a:pt x="643254" y="736600"/>
                  </a:lnTo>
                  <a:close/>
                </a:path>
              </a:pathLst>
            </a:custGeom>
            <a:solidFill>
              <a:srgbClr val="76A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851265" y="3909060"/>
              <a:ext cx="292100" cy="877569"/>
            </a:xfrm>
            <a:custGeom>
              <a:avLst/>
              <a:gdLst/>
              <a:ahLst/>
              <a:cxnLst/>
              <a:rect l="l" t="t" r="r" b="b"/>
              <a:pathLst>
                <a:path w="292100" h="877570">
                  <a:moveTo>
                    <a:pt x="0" y="0"/>
                  </a:moveTo>
                  <a:lnTo>
                    <a:pt x="89534" y="152399"/>
                  </a:lnTo>
                  <a:lnTo>
                    <a:pt x="292100" y="877569"/>
                  </a:lnTo>
                  <a:lnTo>
                    <a:pt x="292100" y="619759"/>
                  </a:lnTo>
                  <a:lnTo>
                    <a:pt x="197484" y="1523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4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3996054"/>
              <a:ext cx="9144000" cy="1147445"/>
            </a:xfrm>
            <a:custGeom>
              <a:avLst/>
              <a:gdLst/>
              <a:ahLst/>
              <a:cxnLst/>
              <a:rect l="l" t="t" r="r" b="b"/>
              <a:pathLst>
                <a:path w="9144000" h="1147445">
                  <a:moveTo>
                    <a:pt x="6172200" y="0"/>
                  </a:moveTo>
                  <a:lnTo>
                    <a:pt x="6053455" y="1270"/>
                  </a:lnTo>
                  <a:lnTo>
                    <a:pt x="5993765" y="3175"/>
                  </a:lnTo>
                  <a:lnTo>
                    <a:pt x="5934710" y="5715"/>
                  </a:lnTo>
                  <a:lnTo>
                    <a:pt x="5816600" y="12065"/>
                  </a:lnTo>
                  <a:lnTo>
                    <a:pt x="5758180" y="16510"/>
                  </a:lnTo>
                  <a:lnTo>
                    <a:pt x="5699125" y="21590"/>
                  </a:lnTo>
                  <a:lnTo>
                    <a:pt x="5582285" y="33020"/>
                  </a:lnTo>
                  <a:lnTo>
                    <a:pt x="5466080" y="46355"/>
                  </a:lnTo>
                  <a:lnTo>
                    <a:pt x="5350510" y="61595"/>
                  </a:lnTo>
                  <a:lnTo>
                    <a:pt x="5235575" y="78740"/>
                  </a:lnTo>
                  <a:lnTo>
                    <a:pt x="5121275" y="97790"/>
                  </a:lnTo>
                  <a:lnTo>
                    <a:pt x="5008245" y="118745"/>
                  </a:lnTo>
                  <a:lnTo>
                    <a:pt x="4895850" y="140335"/>
                  </a:lnTo>
                  <a:lnTo>
                    <a:pt x="4728845" y="175895"/>
                  </a:lnTo>
                  <a:lnTo>
                    <a:pt x="4565015" y="213995"/>
                  </a:lnTo>
                  <a:lnTo>
                    <a:pt x="4349750" y="266700"/>
                  </a:lnTo>
                  <a:lnTo>
                    <a:pt x="4087495" y="336550"/>
                  </a:lnTo>
                  <a:lnTo>
                    <a:pt x="3135630" y="606425"/>
                  </a:lnTo>
                  <a:lnTo>
                    <a:pt x="2966720" y="650240"/>
                  </a:lnTo>
                  <a:lnTo>
                    <a:pt x="2845435" y="679450"/>
                  </a:lnTo>
                  <a:lnTo>
                    <a:pt x="2767330" y="696595"/>
                  </a:lnTo>
                  <a:lnTo>
                    <a:pt x="2691130" y="712470"/>
                  </a:lnTo>
                  <a:lnTo>
                    <a:pt x="2617470" y="725805"/>
                  </a:lnTo>
                  <a:lnTo>
                    <a:pt x="2546350" y="737235"/>
                  </a:lnTo>
                  <a:lnTo>
                    <a:pt x="2477770" y="746125"/>
                  </a:lnTo>
                  <a:lnTo>
                    <a:pt x="2411095" y="752475"/>
                  </a:lnTo>
                  <a:lnTo>
                    <a:pt x="2346960" y="756920"/>
                  </a:lnTo>
                  <a:lnTo>
                    <a:pt x="2285365" y="758190"/>
                  </a:lnTo>
                  <a:lnTo>
                    <a:pt x="0" y="758190"/>
                  </a:lnTo>
                  <a:lnTo>
                    <a:pt x="0" y="1147445"/>
                  </a:lnTo>
                  <a:lnTo>
                    <a:pt x="9144000" y="1147445"/>
                  </a:lnTo>
                  <a:lnTo>
                    <a:pt x="9144000" y="1096010"/>
                  </a:lnTo>
                  <a:lnTo>
                    <a:pt x="9064625" y="1043305"/>
                  </a:lnTo>
                  <a:lnTo>
                    <a:pt x="8976995" y="986155"/>
                  </a:lnTo>
                  <a:lnTo>
                    <a:pt x="8913495" y="945515"/>
                  </a:lnTo>
                  <a:lnTo>
                    <a:pt x="8845550" y="903605"/>
                  </a:lnTo>
                  <a:lnTo>
                    <a:pt x="8773795" y="859790"/>
                  </a:lnTo>
                  <a:lnTo>
                    <a:pt x="8698865" y="815340"/>
                  </a:lnTo>
                  <a:lnTo>
                    <a:pt x="8619490" y="769620"/>
                  </a:lnTo>
                  <a:lnTo>
                    <a:pt x="8536940" y="723265"/>
                  </a:lnTo>
                  <a:lnTo>
                    <a:pt x="8451215" y="676275"/>
                  </a:lnTo>
                  <a:lnTo>
                    <a:pt x="8362315" y="629285"/>
                  </a:lnTo>
                  <a:lnTo>
                    <a:pt x="8270875" y="582295"/>
                  </a:lnTo>
                  <a:lnTo>
                    <a:pt x="8176259" y="535305"/>
                  </a:lnTo>
                  <a:lnTo>
                    <a:pt x="8078470" y="488950"/>
                  </a:lnTo>
                  <a:lnTo>
                    <a:pt x="7978775" y="443230"/>
                  </a:lnTo>
                  <a:lnTo>
                    <a:pt x="7927975" y="420370"/>
                  </a:lnTo>
                  <a:lnTo>
                    <a:pt x="7876540" y="398145"/>
                  </a:lnTo>
                  <a:lnTo>
                    <a:pt x="7825105" y="376555"/>
                  </a:lnTo>
                  <a:lnTo>
                    <a:pt x="7719695" y="333375"/>
                  </a:lnTo>
                  <a:lnTo>
                    <a:pt x="7666355" y="312420"/>
                  </a:lnTo>
                  <a:lnTo>
                    <a:pt x="7557770" y="271780"/>
                  </a:lnTo>
                  <a:lnTo>
                    <a:pt x="7503159" y="252095"/>
                  </a:lnTo>
                  <a:lnTo>
                    <a:pt x="7447915" y="233045"/>
                  </a:lnTo>
                  <a:lnTo>
                    <a:pt x="7392670" y="214630"/>
                  </a:lnTo>
                  <a:lnTo>
                    <a:pt x="7280275" y="179070"/>
                  </a:lnTo>
                  <a:lnTo>
                    <a:pt x="7223759" y="162560"/>
                  </a:lnTo>
                  <a:lnTo>
                    <a:pt x="7167245" y="146685"/>
                  </a:lnTo>
                  <a:lnTo>
                    <a:pt x="7109459" y="130810"/>
                  </a:lnTo>
                  <a:lnTo>
                    <a:pt x="7052309" y="116205"/>
                  </a:lnTo>
                  <a:lnTo>
                    <a:pt x="6994525" y="102235"/>
                  </a:lnTo>
                  <a:lnTo>
                    <a:pt x="6936740" y="88900"/>
                  </a:lnTo>
                  <a:lnTo>
                    <a:pt x="6820534" y="64770"/>
                  </a:lnTo>
                  <a:lnTo>
                    <a:pt x="6762115" y="53975"/>
                  </a:lnTo>
                  <a:lnTo>
                    <a:pt x="6703059" y="44450"/>
                  </a:lnTo>
                  <a:lnTo>
                    <a:pt x="6644640" y="35560"/>
                  </a:lnTo>
                  <a:lnTo>
                    <a:pt x="6585584" y="27305"/>
                  </a:lnTo>
                  <a:lnTo>
                    <a:pt x="6526530" y="20320"/>
                  </a:lnTo>
                  <a:lnTo>
                    <a:pt x="6467475" y="13970"/>
                  </a:lnTo>
                  <a:lnTo>
                    <a:pt x="6349365" y="5080"/>
                  </a:lnTo>
                  <a:lnTo>
                    <a:pt x="6290310" y="2540"/>
                  </a:lnTo>
                  <a:lnTo>
                    <a:pt x="6231255" y="635"/>
                  </a:lnTo>
                  <a:lnTo>
                    <a:pt x="6172200" y="0"/>
                  </a:lnTo>
                  <a:close/>
                </a:path>
              </a:pathLst>
            </a:custGeom>
            <a:solidFill>
              <a:srgbClr val="0C3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4117339"/>
              <a:ext cx="6438900" cy="1025525"/>
            </a:xfrm>
            <a:custGeom>
              <a:avLst/>
              <a:gdLst/>
              <a:ahLst/>
              <a:cxnLst/>
              <a:rect l="l" t="t" r="r" b="b"/>
              <a:pathLst>
                <a:path w="6438900" h="1025525">
                  <a:moveTo>
                    <a:pt x="5565775" y="0"/>
                  </a:moveTo>
                  <a:lnTo>
                    <a:pt x="5436870" y="635"/>
                  </a:lnTo>
                  <a:lnTo>
                    <a:pt x="5312410" y="3810"/>
                  </a:lnTo>
                  <a:lnTo>
                    <a:pt x="5193665" y="8255"/>
                  </a:lnTo>
                  <a:lnTo>
                    <a:pt x="5079365" y="13970"/>
                  </a:lnTo>
                  <a:lnTo>
                    <a:pt x="4969510" y="21590"/>
                  </a:lnTo>
                  <a:lnTo>
                    <a:pt x="4864100" y="30480"/>
                  </a:lnTo>
                  <a:lnTo>
                    <a:pt x="4761865" y="41275"/>
                  </a:lnTo>
                  <a:lnTo>
                    <a:pt x="4663440" y="52705"/>
                  </a:lnTo>
                  <a:lnTo>
                    <a:pt x="4568825" y="65405"/>
                  </a:lnTo>
                  <a:lnTo>
                    <a:pt x="4476750" y="78740"/>
                  </a:lnTo>
                  <a:lnTo>
                    <a:pt x="4387215" y="93345"/>
                  </a:lnTo>
                  <a:lnTo>
                    <a:pt x="4257675" y="116840"/>
                  </a:lnTo>
                  <a:lnTo>
                    <a:pt x="4132579" y="141605"/>
                  </a:lnTo>
                  <a:lnTo>
                    <a:pt x="3971290" y="176530"/>
                  </a:lnTo>
                  <a:lnTo>
                    <a:pt x="3501390" y="286385"/>
                  </a:lnTo>
                  <a:lnTo>
                    <a:pt x="3302000" y="330200"/>
                  </a:lnTo>
                  <a:lnTo>
                    <a:pt x="3178175" y="354965"/>
                  </a:lnTo>
                  <a:lnTo>
                    <a:pt x="3050540" y="378460"/>
                  </a:lnTo>
                  <a:lnTo>
                    <a:pt x="2962275" y="393065"/>
                  </a:lnTo>
                  <a:lnTo>
                    <a:pt x="2871470" y="406400"/>
                  </a:lnTo>
                  <a:lnTo>
                    <a:pt x="2778125" y="419100"/>
                  </a:lnTo>
                  <a:lnTo>
                    <a:pt x="2681605" y="430530"/>
                  </a:lnTo>
                  <a:lnTo>
                    <a:pt x="2581275" y="441325"/>
                  </a:lnTo>
                  <a:lnTo>
                    <a:pt x="2477770" y="450215"/>
                  </a:lnTo>
                  <a:lnTo>
                    <a:pt x="2369820" y="457835"/>
                  </a:lnTo>
                  <a:lnTo>
                    <a:pt x="2258060" y="463550"/>
                  </a:lnTo>
                  <a:lnTo>
                    <a:pt x="2141220" y="467995"/>
                  </a:lnTo>
                  <a:lnTo>
                    <a:pt x="2019935" y="471170"/>
                  </a:lnTo>
                  <a:lnTo>
                    <a:pt x="1893570" y="471805"/>
                  </a:lnTo>
                  <a:lnTo>
                    <a:pt x="0" y="471805"/>
                  </a:lnTo>
                  <a:lnTo>
                    <a:pt x="0" y="1025524"/>
                  </a:lnTo>
                  <a:lnTo>
                    <a:pt x="6402070" y="1025524"/>
                  </a:lnTo>
                  <a:lnTo>
                    <a:pt x="6405245" y="1015999"/>
                  </a:lnTo>
                  <a:lnTo>
                    <a:pt x="6421120" y="951865"/>
                  </a:lnTo>
                  <a:lnTo>
                    <a:pt x="6431915" y="886460"/>
                  </a:lnTo>
                  <a:lnTo>
                    <a:pt x="6438265" y="820420"/>
                  </a:lnTo>
                  <a:lnTo>
                    <a:pt x="6438900" y="787400"/>
                  </a:lnTo>
                  <a:lnTo>
                    <a:pt x="6438900" y="753745"/>
                  </a:lnTo>
                  <a:lnTo>
                    <a:pt x="6434455" y="687705"/>
                  </a:lnTo>
                  <a:lnTo>
                    <a:pt x="6425565" y="622300"/>
                  </a:lnTo>
                  <a:lnTo>
                    <a:pt x="6410960" y="558165"/>
                  </a:lnTo>
                  <a:lnTo>
                    <a:pt x="6391275" y="495300"/>
                  </a:lnTo>
                  <a:lnTo>
                    <a:pt x="6367145" y="434340"/>
                  </a:lnTo>
                  <a:lnTo>
                    <a:pt x="6337300" y="375285"/>
                  </a:lnTo>
                  <a:lnTo>
                    <a:pt x="6302375" y="319405"/>
                  </a:lnTo>
                  <a:lnTo>
                    <a:pt x="6261735" y="266700"/>
                  </a:lnTo>
                  <a:lnTo>
                    <a:pt x="6216650" y="217805"/>
                  </a:lnTo>
                  <a:lnTo>
                    <a:pt x="6165850" y="172720"/>
                  </a:lnTo>
                  <a:lnTo>
                    <a:pt x="6109970" y="132080"/>
                  </a:lnTo>
                  <a:lnTo>
                    <a:pt x="6049010" y="96520"/>
                  </a:lnTo>
                  <a:lnTo>
                    <a:pt x="5982970" y="66040"/>
                  </a:lnTo>
                  <a:lnTo>
                    <a:pt x="5911215" y="41910"/>
                  </a:lnTo>
                  <a:lnTo>
                    <a:pt x="5873115" y="31750"/>
                  </a:lnTo>
                  <a:lnTo>
                    <a:pt x="5834380" y="23495"/>
                  </a:lnTo>
                  <a:lnTo>
                    <a:pt x="5793740" y="16510"/>
                  </a:lnTo>
                  <a:lnTo>
                    <a:pt x="5751830" y="12065"/>
                  </a:lnTo>
                  <a:lnTo>
                    <a:pt x="5708650" y="8890"/>
                  </a:lnTo>
                  <a:lnTo>
                    <a:pt x="5674995" y="6985"/>
                  </a:lnTo>
                  <a:lnTo>
                    <a:pt x="5604510" y="1270"/>
                  </a:lnTo>
                  <a:lnTo>
                    <a:pt x="5565775" y="0"/>
                  </a:lnTo>
                  <a:close/>
                </a:path>
              </a:pathLst>
            </a:custGeom>
            <a:solidFill>
              <a:srgbClr val="124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18429" y="3996054"/>
              <a:ext cx="3925570" cy="1147445"/>
            </a:xfrm>
            <a:custGeom>
              <a:avLst/>
              <a:gdLst/>
              <a:ahLst/>
              <a:cxnLst/>
              <a:rect l="l" t="t" r="r" b="b"/>
              <a:pathLst>
                <a:path w="3925570" h="1147445">
                  <a:moveTo>
                    <a:pt x="1623060" y="69215"/>
                  </a:moveTo>
                  <a:lnTo>
                    <a:pt x="281940" y="69215"/>
                  </a:lnTo>
                  <a:lnTo>
                    <a:pt x="339090" y="69850"/>
                  </a:lnTo>
                  <a:lnTo>
                    <a:pt x="394970" y="71120"/>
                  </a:lnTo>
                  <a:lnTo>
                    <a:pt x="451485" y="73025"/>
                  </a:lnTo>
                  <a:lnTo>
                    <a:pt x="507365" y="76200"/>
                  </a:lnTo>
                  <a:lnTo>
                    <a:pt x="619125" y="85090"/>
                  </a:lnTo>
                  <a:lnTo>
                    <a:pt x="674370" y="90805"/>
                  </a:lnTo>
                  <a:lnTo>
                    <a:pt x="729615" y="97155"/>
                  </a:lnTo>
                  <a:lnTo>
                    <a:pt x="838835" y="112395"/>
                  </a:lnTo>
                  <a:lnTo>
                    <a:pt x="892810" y="121285"/>
                  </a:lnTo>
                  <a:lnTo>
                    <a:pt x="1000125" y="141605"/>
                  </a:lnTo>
                  <a:lnTo>
                    <a:pt x="1105535" y="164465"/>
                  </a:lnTo>
                  <a:lnTo>
                    <a:pt x="1157605" y="177165"/>
                  </a:lnTo>
                  <a:lnTo>
                    <a:pt x="1209675" y="190500"/>
                  </a:lnTo>
                  <a:lnTo>
                    <a:pt x="1261110" y="204470"/>
                  </a:lnTo>
                  <a:lnTo>
                    <a:pt x="1311910" y="219075"/>
                  </a:lnTo>
                  <a:lnTo>
                    <a:pt x="1362075" y="234315"/>
                  </a:lnTo>
                  <a:lnTo>
                    <a:pt x="1412240" y="250190"/>
                  </a:lnTo>
                  <a:lnTo>
                    <a:pt x="1461135" y="266700"/>
                  </a:lnTo>
                  <a:lnTo>
                    <a:pt x="1558290" y="302260"/>
                  </a:lnTo>
                  <a:lnTo>
                    <a:pt x="1605915" y="320675"/>
                  </a:lnTo>
                  <a:lnTo>
                    <a:pt x="1652904" y="339725"/>
                  </a:lnTo>
                  <a:lnTo>
                    <a:pt x="1745615" y="379095"/>
                  </a:lnTo>
                  <a:lnTo>
                    <a:pt x="1790700" y="400050"/>
                  </a:lnTo>
                  <a:lnTo>
                    <a:pt x="1878965" y="443230"/>
                  </a:lnTo>
                  <a:lnTo>
                    <a:pt x="1922145" y="465455"/>
                  </a:lnTo>
                  <a:lnTo>
                    <a:pt x="2005965" y="511175"/>
                  </a:lnTo>
                  <a:lnTo>
                    <a:pt x="2047240" y="535305"/>
                  </a:lnTo>
                  <a:lnTo>
                    <a:pt x="2087245" y="559435"/>
                  </a:lnTo>
                  <a:lnTo>
                    <a:pt x="2126615" y="584200"/>
                  </a:lnTo>
                  <a:lnTo>
                    <a:pt x="2164715" y="608965"/>
                  </a:lnTo>
                  <a:lnTo>
                    <a:pt x="2202815" y="634365"/>
                  </a:lnTo>
                  <a:lnTo>
                    <a:pt x="2239645" y="660400"/>
                  </a:lnTo>
                  <a:lnTo>
                    <a:pt x="2275204" y="686435"/>
                  </a:lnTo>
                  <a:lnTo>
                    <a:pt x="2310765" y="713105"/>
                  </a:lnTo>
                  <a:lnTo>
                    <a:pt x="2345054" y="740410"/>
                  </a:lnTo>
                  <a:lnTo>
                    <a:pt x="2378075" y="767715"/>
                  </a:lnTo>
                  <a:lnTo>
                    <a:pt x="2410460" y="795655"/>
                  </a:lnTo>
                  <a:lnTo>
                    <a:pt x="2442210" y="823595"/>
                  </a:lnTo>
                  <a:lnTo>
                    <a:pt x="2472690" y="851535"/>
                  </a:lnTo>
                  <a:lnTo>
                    <a:pt x="2501900" y="880110"/>
                  </a:lnTo>
                  <a:lnTo>
                    <a:pt x="2530475" y="909320"/>
                  </a:lnTo>
                  <a:lnTo>
                    <a:pt x="2557779" y="938530"/>
                  </a:lnTo>
                  <a:lnTo>
                    <a:pt x="2584450" y="967740"/>
                  </a:lnTo>
                  <a:lnTo>
                    <a:pt x="2609850" y="997585"/>
                  </a:lnTo>
                  <a:lnTo>
                    <a:pt x="2633979" y="1027430"/>
                  </a:lnTo>
                  <a:lnTo>
                    <a:pt x="2657475" y="1057910"/>
                  </a:lnTo>
                  <a:lnTo>
                    <a:pt x="2700654" y="1118870"/>
                  </a:lnTo>
                  <a:lnTo>
                    <a:pt x="2719070" y="1147445"/>
                  </a:lnTo>
                  <a:lnTo>
                    <a:pt x="3925570" y="1147445"/>
                  </a:lnTo>
                  <a:lnTo>
                    <a:pt x="3925570" y="1096010"/>
                  </a:lnTo>
                  <a:lnTo>
                    <a:pt x="3846195" y="1043305"/>
                  </a:lnTo>
                  <a:lnTo>
                    <a:pt x="3758565" y="986155"/>
                  </a:lnTo>
                  <a:lnTo>
                    <a:pt x="3695065" y="945515"/>
                  </a:lnTo>
                  <a:lnTo>
                    <a:pt x="3555365" y="859790"/>
                  </a:lnTo>
                  <a:lnTo>
                    <a:pt x="3480435" y="815340"/>
                  </a:lnTo>
                  <a:lnTo>
                    <a:pt x="3401060" y="769620"/>
                  </a:lnTo>
                  <a:lnTo>
                    <a:pt x="3318510" y="723265"/>
                  </a:lnTo>
                  <a:lnTo>
                    <a:pt x="3232785" y="676275"/>
                  </a:lnTo>
                  <a:lnTo>
                    <a:pt x="3143885" y="629285"/>
                  </a:lnTo>
                  <a:lnTo>
                    <a:pt x="3052445" y="582295"/>
                  </a:lnTo>
                  <a:lnTo>
                    <a:pt x="2957195" y="535305"/>
                  </a:lnTo>
                  <a:lnTo>
                    <a:pt x="2860040" y="488950"/>
                  </a:lnTo>
                  <a:lnTo>
                    <a:pt x="2709545" y="420370"/>
                  </a:lnTo>
                  <a:lnTo>
                    <a:pt x="2658110" y="398145"/>
                  </a:lnTo>
                  <a:lnTo>
                    <a:pt x="2606675" y="376555"/>
                  </a:lnTo>
                  <a:lnTo>
                    <a:pt x="2501265" y="333375"/>
                  </a:lnTo>
                  <a:lnTo>
                    <a:pt x="2447925" y="312420"/>
                  </a:lnTo>
                  <a:lnTo>
                    <a:pt x="2339340" y="271780"/>
                  </a:lnTo>
                  <a:lnTo>
                    <a:pt x="2284729" y="252095"/>
                  </a:lnTo>
                  <a:lnTo>
                    <a:pt x="2229485" y="233045"/>
                  </a:lnTo>
                  <a:lnTo>
                    <a:pt x="2174240" y="214630"/>
                  </a:lnTo>
                  <a:lnTo>
                    <a:pt x="2061845" y="179070"/>
                  </a:lnTo>
                  <a:lnTo>
                    <a:pt x="2005329" y="162560"/>
                  </a:lnTo>
                  <a:lnTo>
                    <a:pt x="1891029" y="130810"/>
                  </a:lnTo>
                  <a:lnTo>
                    <a:pt x="1833879" y="116205"/>
                  </a:lnTo>
                  <a:lnTo>
                    <a:pt x="1776095" y="102235"/>
                  </a:lnTo>
                  <a:lnTo>
                    <a:pt x="1718310" y="88900"/>
                  </a:lnTo>
                  <a:lnTo>
                    <a:pt x="1623060" y="69215"/>
                  </a:lnTo>
                  <a:close/>
                </a:path>
                <a:path w="3925570" h="1147445">
                  <a:moveTo>
                    <a:pt x="953770" y="0"/>
                  </a:moveTo>
                  <a:lnTo>
                    <a:pt x="801370" y="1905"/>
                  </a:lnTo>
                  <a:lnTo>
                    <a:pt x="700405" y="5715"/>
                  </a:lnTo>
                  <a:lnTo>
                    <a:pt x="599440" y="10795"/>
                  </a:lnTo>
                  <a:lnTo>
                    <a:pt x="498475" y="18415"/>
                  </a:lnTo>
                  <a:lnTo>
                    <a:pt x="398145" y="27305"/>
                  </a:lnTo>
                  <a:lnTo>
                    <a:pt x="297815" y="38100"/>
                  </a:lnTo>
                  <a:lnTo>
                    <a:pt x="198120" y="50165"/>
                  </a:lnTo>
                  <a:lnTo>
                    <a:pt x="98425" y="64770"/>
                  </a:lnTo>
                  <a:lnTo>
                    <a:pt x="0" y="80645"/>
                  </a:lnTo>
                  <a:lnTo>
                    <a:pt x="46990" y="76835"/>
                  </a:lnTo>
                  <a:lnTo>
                    <a:pt x="141605" y="71755"/>
                  </a:lnTo>
                  <a:lnTo>
                    <a:pt x="235585" y="69215"/>
                  </a:lnTo>
                  <a:lnTo>
                    <a:pt x="1623060" y="69215"/>
                  </a:lnTo>
                  <a:lnTo>
                    <a:pt x="1602104" y="64770"/>
                  </a:lnTo>
                  <a:lnTo>
                    <a:pt x="1543050" y="53975"/>
                  </a:lnTo>
                  <a:lnTo>
                    <a:pt x="1484629" y="44450"/>
                  </a:lnTo>
                  <a:lnTo>
                    <a:pt x="1426210" y="35560"/>
                  </a:lnTo>
                  <a:lnTo>
                    <a:pt x="1367154" y="27305"/>
                  </a:lnTo>
                  <a:lnTo>
                    <a:pt x="1308100" y="20320"/>
                  </a:lnTo>
                  <a:lnTo>
                    <a:pt x="1249045" y="13970"/>
                  </a:lnTo>
                  <a:lnTo>
                    <a:pt x="1130935" y="5080"/>
                  </a:lnTo>
                  <a:lnTo>
                    <a:pt x="1071880" y="2540"/>
                  </a:lnTo>
                  <a:lnTo>
                    <a:pt x="1012825" y="635"/>
                  </a:lnTo>
                  <a:lnTo>
                    <a:pt x="953770" y="0"/>
                  </a:lnTo>
                  <a:close/>
                </a:path>
              </a:pathLst>
            </a:custGeom>
            <a:solidFill>
              <a:srgbClr val="458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4485004"/>
              <a:ext cx="6179820" cy="657860"/>
            </a:xfrm>
            <a:custGeom>
              <a:avLst/>
              <a:gdLst/>
              <a:ahLst/>
              <a:cxnLst/>
              <a:rect l="l" t="t" r="r" b="b"/>
              <a:pathLst>
                <a:path w="6179820" h="657860">
                  <a:moveTo>
                    <a:pt x="5900420" y="0"/>
                  </a:moveTo>
                  <a:lnTo>
                    <a:pt x="5513070" y="271780"/>
                  </a:lnTo>
                  <a:lnTo>
                    <a:pt x="5943600" y="328930"/>
                  </a:lnTo>
                  <a:lnTo>
                    <a:pt x="5613400" y="601345"/>
                  </a:lnTo>
                  <a:lnTo>
                    <a:pt x="0" y="601345"/>
                  </a:lnTo>
                  <a:lnTo>
                    <a:pt x="4982210" y="657859"/>
                  </a:lnTo>
                  <a:lnTo>
                    <a:pt x="5643880" y="657859"/>
                  </a:lnTo>
                  <a:lnTo>
                    <a:pt x="6179820" y="221615"/>
                  </a:lnTo>
                  <a:lnTo>
                    <a:pt x="5900420" y="0"/>
                  </a:lnTo>
                  <a:close/>
                </a:path>
              </a:pathLst>
            </a:custGeom>
            <a:solidFill>
              <a:srgbClr val="0C3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4965065"/>
              <a:ext cx="5612765" cy="121920"/>
            </a:xfrm>
            <a:custGeom>
              <a:avLst/>
              <a:gdLst/>
              <a:ahLst/>
              <a:cxnLst/>
              <a:rect l="l" t="t" r="r" b="b"/>
              <a:pathLst>
                <a:path w="5612765" h="121920">
                  <a:moveTo>
                    <a:pt x="5612765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5612765" y="121920"/>
                  </a:lnTo>
                  <a:lnTo>
                    <a:pt x="5612765" y="0"/>
                  </a:lnTo>
                  <a:close/>
                </a:path>
              </a:pathLst>
            </a:custGeom>
            <a:solidFill>
              <a:srgbClr val="EBD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4599304"/>
              <a:ext cx="6136640" cy="365760"/>
            </a:xfrm>
            <a:custGeom>
              <a:avLst/>
              <a:gdLst/>
              <a:ahLst/>
              <a:cxnLst/>
              <a:rect l="l" t="t" r="r" b="b"/>
              <a:pathLst>
                <a:path w="6136640" h="365760">
                  <a:moveTo>
                    <a:pt x="6136640" y="0"/>
                  </a:moveTo>
                  <a:lnTo>
                    <a:pt x="0" y="0"/>
                  </a:lnTo>
                  <a:lnTo>
                    <a:pt x="0" y="365760"/>
                  </a:lnTo>
                  <a:lnTo>
                    <a:pt x="5613400" y="365760"/>
                  </a:lnTo>
                  <a:lnTo>
                    <a:pt x="6136640" y="0"/>
                  </a:lnTo>
                  <a:close/>
                </a:path>
              </a:pathLst>
            </a:custGeom>
            <a:solidFill>
              <a:srgbClr val="458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4398010"/>
              <a:ext cx="5877560" cy="487680"/>
            </a:xfrm>
            <a:custGeom>
              <a:avLst/>
              <a:gdLst/>
              <a:ahLst/>
              <a:cxnLst/>
              <a:rect l="l" t="t" r="r" b="b"/>
              <a:pathLst>
                <a:path w="5877560" h="487679">
                  <a:moveTo>
                    <a:pt x="5756275" y="0"/>
                  </a:moveTo>
                  <a:lnTo>
                    <a:pt x="5791835" y="150494"/>
                  </a:lnTo>
                  <a:lnTo>
                    <a:pt x="5361940" y="422909"/>
                  </a:lnTo>
                  <a:lnTo>
                    <a:pt x="0" y="422909"/>
                  </a:lnTo>
                  <a:lnTo>
                    <a:pt x="0" y="423544"/>
                  </a:lnTo>
                  <a:lnTo>
                    <a:pt x="5383530" y="487679"/>
                  </a:lnTo>
                  <a:lnTo>
                    <a:pt x="5877560" y="158114"/>
                  </a:lnTo>
                  <a:lnTo>
                    <a:pt x="5756275" y="0"/>
                  </a:lnTo>
                  <a:close/>
                </a:path>
              </a:pathLst>
            </a:custGeom>
            <a:solidFill>
              <a:srgbClr val="0C3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4692015"/>
              <a:ext cx="5363210" cy="129539"/>
            </a:xfrm>
            <a:custGeom>
              <a:avLst/>
              <a:gdLst/>
              <a:ahLst/>
              <a:cxnLst/>
              <a:rect l="l" t="t" r="r" b="b"/>
              <a:pathLst>
                <a:path w="5363210" h="129539">
                  <a:moveTo>
                    <a:pt x="5363210" y="0"/>
                  </a:moveTo>
                  <a:lnTo>
                    <a:pt x="0" y="0"/>
                  </a:lnTo>
                  <a:lnTo>
                    <a:pt x="0" y="129540"/>
                  </a:lnTo>
                  <a:lnTo>
                    <a:pt x="5363210" y="129540"/>
                  </a:lnTo>
                  <a:lnTo>
                    <a:pt x="5363210" y="0"/>
                  </a:lnTo>
                  <a:close/>
                </a:path>
              </a:pathLst>
            </a:custGeom>
            <a:solidFill>
              <a:srgbClr val="EBD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4462145"/>
              <a:ext cx="5792470" cy="229870"/>
            </a:xfrm>
            <a:custGeom>
              <a:avLst/>
              <a:gdLst/>
              <a:ahLst/>
              <a:cxnLst/>
              <a:rect l="l" t="t" r="r" b="b"/>
              <a:pathLst>
                <a:path w="5792470" h="229870">
                  <a:moveTo>
                    <a:pt x="5792470" y="0"/>
                  </a:moveTo>
                  <a:lnTo>
                    <a:pt x="0" y="0"/>
                  </a:lnTo>
                  <a:lnTo>
                    <a:pt x="0" y="229869"/>
                  </a:lnTo>
                  <a:lnTo>
                    <a:pt x="5362575" y="229869"/>
                  </a:lnTo>
                  <a:lnTo>
                    <a:pt x="5792470" y="0"/>
                  </a:lnTo>
                  <a:close/>
                </a:path>
              </a:pathLst>
            </a:custGeom>
            <a:solidFill>
              <a:srgbClr val="458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4455795"/>
              <a:ext cx="3320415" cy="238760"/>
            </a:xfrm>
            <a:custGeom>
              <a:avLst/>
              <a:gdLst/>
              <a:ahLst/>
              <a:cxnLst/>
              <a:rect l="l" t="t" r="r" b="b"/>
              <a:pathLst>
                <a:path w="3320415" h="238760">
                  <a:moveTo>
                    <a:pt x="686435" y="129539"/>
                  </a:moveTo>
                  <a:lnTo>
                    <a:pt x="0" y="163194"/>
                  </a:lnTo>
                  <a:lnTo>
                    <a:pt x="0" y="166369"/>
                  </a:lnTo>
                  <a:lnTo>
                    <a:pt x="215900" y="180974"/>
                  </a:lnTo>
                  <a:lnTo>
                    <a:pt x="429895" y="192404"/>
                  </a:lnTo>
                  <a:lnTo>
                    <a:pt x="631190" y="198119"/>
                  </a:lnTo>
                  <a:lnTo>
                    <a:pt x="694055" y="196849"/>
                  </a:lnTo>
                  <a:lnTo>
                    <a:pt x="743585" y="193674"/>
                  </a:lnTo>
                  <a:lnTo>
                    <a:pt x="775335" y="187959"/>
                  </a:lnTo>
                  <a:lnTo>
                    <a:pt x="786765" y="179069"/>
                  </a:lnTo>
                  <a:lnTo>
                    <a:pt x="774065" y="150494"/>
                  </a:lnTo>
                  <a:lnTo>
                    <a:pt x="739140" y="135889"/>
                  </a:lnTo>
                  <a:lnTo>
                    <a:pt x="702945" y="130174"/>
                  </a:lnTo>
                  <a:lnTo>
                    <a:pt x="686435" y="129539"/>
                  </a:lnTo>
                  <a:close/>
                </a:path>
                <a:path w="3320415" h="238760">
                  <a:moveTo>
                    <a:pt x="1059180" y="0"/>
                  </a:moveTo>
                  <a:lnTo>
                    <a:pt x="350520" y="34924"/>
                  </a:lnTo>
                  <a:lnTo>
                    <a:pt x="589915" y="51434"/>
                  </a:lnTo>
                  <a:lnTo>
                    <a:pt x="803275" y="62864"/>
                  </a:lnTo>
                  <a:lnTo>
                    <a:pt x="1004569" y="68579"/>
                  </a:lnTo>
                  <a:lnTo>
                    <a:pt x="1067435" y="67309"/>
                  </a:lnTo>
                  <a:lnTo>
                    <a:pt x="1116330" y="64134"/>
                  </a:lnTo>
                  <a:lnTo>
                    <a:pt x="1148080" y="58419"/>
                  </a:lnTo>
                  <a:lnTo>
                    <a:pt x="1159510" y="49529"/>
                  </a:lnTo>
                  <a:lnTo>
                    <a:pt x="1147445" y="20954"/>
                  </a:lnTo>
                  <a:lnTo>
                    <a:pt x="1112520" y="5714"/>
                  </a:lnTo>
                  <a:lnTo>
                    <a:pt x="1076325" y="634"/>
                  </a:lnTo>
                  <a:lnTo>
                    <a:pt x="1059180" y="0"/>
                  </a:lnTo>
                  <a:close/>
                </a:path>
                <a:path w="3320415" h="238760">
                  <a:moveTo>
                    <a:pt x="1727200" y="129539"/>
                  </a:moveTo>
                  <a:lnTo>
                    <a:pt x="1010285" y="164464"/>
                  </a:lnTo>
                  <a:lnTo>
                    <a:pt x="1249680" y="180974"/>
                  </a:lnTo>
                  <a:lnTo>
                    <a:pt x="1365885" y="187324"/>
                  </a:lnTo>
                  <a:lnTo>
                    <a:pt x="1109345" y="207644"/>
                  </a:lnTo>
                  <a:lnTo>
                    <a:pt x="1146175" y="212724"/>
                  </a:lnTo>
                  <a:lnTo>
                    <a:pt x="1239520" y="223519"/>
                  </a:lnTo>
                  <a:lnTo>
                    <a:pt x="1361440" y="233679"/>
                  </a:lnTo>
                  <a:lnTo>
                    <a:pt x="1485265" y="238759"/>
                  </a:lnTo>
                  <a:lnTo>
                    <a:pt x="1533525" y="237489"/>
                  </a:lnTo>
                  <a:lnTo>
                    <a:pt x="1575435" y="233679"/>
                  </a:lnTo>
                  <a:lnTo>
                    <a:pt x="1607185" y="226059"/>
                  </a:lnTo>
                  <a:lnTo>
                    <a:pt x="1626870" y="215264"/>
                  </a:lnTo>
                  <a:lnTo>
                    <a:pt x="1630680" y="196849"/>
                  </a:lnTo>
                  <a:lnTo>
                    <a:pt x="1731010" y="196849"/>
                  </a:lnTo>
                  <a:lnTo>
                    <a:pt x="1781175" y="193674"/>
                  </a:lnTo>
                  <a:lnTo>
                    <a:pt x="1814195" y="187959"/>
                  </a:lnTo>
                  <a:lnTo>
                    <a:pt x="1827530" y="179069"/>
                  </a:lnTo>
                  <a:lnTo>
                    <a:pt x="1811655" y="150494"/>
                  </a:lnTo>
                  <a:lnTo>
                    <a:pt x="1777364" y="135889"/>
                  </a:lnTo>
                  <a:lnTo>
                    <a:pt x="1742439" y="130174"/>
                  </a:lnTo>
                  <a:lnTo>
                    <a:pt x="1727200" y="129539"/>
                  </a:lnTo>
                  <a:close/>
                </a:path>
                <a:path w="3320415" h="238760">
                  <a:moveTo>
                    <a:pt x="1731010" y="196849"/>
                  </a:moveTo>
                  <a:lnTo>
                    <a:pt x="1630680" y="196849"/>
                  </a:lnTo>
                  <a:lnTo>
                    <a:pt x="1667510" y="198119"/>
                  </a:lnTo>
                  <a:lnTo>
                    <a:pt x="1731010" y="196849"/>
                  </a:lnTo>
                  <a:close/>
                </a:path>
                <a:path w="3320415" h="238760">
                  <a:moveTo>
                    <a:pt x="2092325" y="0"/>
                  </a:moveTo>
                  <a:lnTo>
                    <a:pt x="1382395" y="34924"/>
                  </a:lnTo>
                  <a:lnTo>
                    <a:pt x="1622425" y="51434"/>
                  </a:lnTo>
                  <a:lnTo>
                    <a:pt x="1837055" y="62864"/>
                  </a:lnTo>
                  <a:lnTo>
                    <a:pt x="2040889" y="68579"/>
                  </a:lnTo>
                  <a:lnTo>
                    <a:pt x="2104390" y="67309"/>
                  </a:lnTo>
                  <a:lnTo>
                    <a:pt x="2154555" y="64134"/>
                  </a:lnTo>
                  <a:lnTo>
                    <a:pt x="2187575" y="58419"/>
                  </a:lnTo>
                  <a:lnTo>
                    <a:pt x="2200910" y="49529"/>
                  </a:lnTo>
                  <a:lnTo>
                    <a:pt x="2183765" y="20954"/>
                  </a:lnTo>
                  <a:lnTo>
                    <a:pt x="2146300" y="5714"/>
                  </a:lnTo>
                  <a:lnTo>
                    <a:pt x="2109470" y="634"/>
                  </a:lnTo>
                  <a:lnTo>
                    <a:pt x="2092325" y="0"/>
                  </a:lnTo>
                  <a:close/>
                </a:path>
                <a:path w="3320415" h="238760">
                  <a:moveTo>
                    <a:pt x="3247390" y="63499"/>
                  </a:moveTo>
                  <a:lnTo>
                    <a:pt x="2802890" y="106679"/>
                  </a:lnTo>
                  <a:lnTo>
                    <a:pt x="2922270" y="119379"/>
                  </a:lnTo>
                  <a:lnTo>
                    <a:pt x="3036570" y="128269"/>
                  </a:lnTo>
                  <a:lnTo>
                    <a:pt x="3156585" y="132079"/>
                  </a:lnTo>
                  <a:lnTo>
                    <a:pt x="3211195" y="130809"/>
                  </a:lnTo>
                  <a:lnTo>
                    <a:pt x="3258820" y="126364"/>
                  </a:lnTo>
                  <a:lnTo>
                    <a:pt x="3295650" y="118744"/>
                  </a:lnTo>
                  <a:lnTo>
                    <a:pt x="3319145" y="106679"/>
                  </a:lnTo>
                  <a:lnTo>
                    <a:pt x="3320415" y="85089"/>
                  </a:lnTo>
                  <a:lnTo>
                    <a:pt x="3294379" y="71754"/>
                  </a:lnTo>
                  <a:lnTo>
                    <a:pt x="3262629" y="65404"/>
                  </a:lnTo>
                  <a:lnTo>
                    <a:pt x="3247390" y="63499"/>
                  </a:lnTo>
                  <a:close/>
                </a:path>
                <a:path w="3320415" h="238760">
                  <a:moveTo>
                    <a:pt x="3131820" y="0"/>
                  </a:moveTo>
                  <a:lnTo>
                    <a:pt x="2415540" y="34924"/>
                  </a:lnTo>
                  <a:lnTo>
                    <a:pt x="2656840" y="51434"/>
                  </a:lnTo>
                  <a:lnTo>
                    <a:pt x="2872740" y="62864"/>
                  </a:lnTo>
                  <a:lnTo>
                    <a:pt x="3075940" y="68579"/>
                  </a:lnTo>
                  <a:lnTo>
                    <a:pt x="3139440" y="67309"/>
                  </a:lnTo>
                  <a:lnTo>
                    <a:pt x="3188970" y="64134"/>
                  </a:lnTo>
                  <a:lnTo>
                    <a:pt x="3220720" y="58419"/>
                  </a:lnTo>
                  <a:lnTo>
                    <a:pt x="3232150" y="49529"/>
                  </a:lnTo>
                  <a:lnTo>
                    <a:pt x="3216910" y="20954"/>
                  </a:lnTo>
                  <a:lnTo>
                    <a:pt x="3181985" y="5714"/>
                  </a:lnTo>
                  <a:lnTo>
                    <a:pt x="3147695" y="634"/>
                  </a:lnTo>
                  <a:lnTo>
                    <a:pt x="3131820" y="0"/>
                  </a:lnTo>
                  <a:close/>
                </a:path>
              </a:pathLst>
            </a:custGeom>
            <a:solidFill>
              <a:srgbClr val="002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46450" y="4448175"/>
              <a:ext cx="1679575" cy="158750"/>
            </a:xfrm>
            <a:custGeom>
              <a:avLst/>
              <a:gdLst/>
              <a:ahLst/>
              <a:cxnLst/>
              <a:rect l="l" t="t" r="r" b="b"/>
              <a:pathLst>
                <a:path w="1679575" h="158750">
                  <a:moveTo>
                    <a:pt x="1679575" y="0"/>
                  </a:moveTo>
                  <a:lnTo>
                    <a:pt x="0" y="0"/>
                  </a:lnTo>
                  <a:lnTo>
                    <a:pt x="0" y="158750"/>
                  </a:lnTo>
                  <a:lnTo>
                    <a:pt x="1679575" y="158750"/>
                  </a:lnTo>
                  <a:lnTo>
                    <a:pt x="1679575" y="0"/>
                  </a:lnTo>
                  <a:close/>
                </a:path>
              </a:pathLst>
            </a:custGeom>
            <a:solidFill>
              <a:srgbClr val="EBD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346450" y="4347845"/>
              <a:ext cx="2030095" cy="100330"/>
            </a:xfrm>
            <a:custGeom>
              <a:avLst/>
              <a:gdLst/>
              <a:ahLst/>
              <a:cxnLst/>
              <a:rect l="l" t="t" r="r" b="b"/>
              <a:pathLst>
                <a:path w="2030095" h="100329">
                  <a:moveTo>
                    <a:pt x="2030095" y="0"/>
                  </a:moveTo>
                  <a:lnTo>
                    <a:pt x="401954" y="0"/>
                  </a:lnTo>
                  <a:lnTo>
                    <a:pt x="0" y="100329"/>
                  </a:lnTo>
                  <a:lnTo>
                    <a:pt x="1678939" y="100329"/>
                  </a:lnTo>
                  <a:lnTo>
                    <a:pt x="2030095" y="0"/>
                  </a:lnTo>
                  <a:close/>
                </a:path>
              </a:pathLst>
            </a:custGeom>
            <a:solidFill>
              <a:srgbClr val="0082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511550" y="4384675"/>
              <a:ext cx="804545" cy="59055"/>
            </a:xfrm>
            <a:custGeom>
              <a:avLst/>
              <a:gdLst/>
              <a:ahLst/>
              <a:cxnLst/>
              <a:rect l="l" t="t" r="r" b="b"/>
              <a:pathLst>
                <a:path w="804545" h="59054">
                  <a:moveTo>
                    <a:pt x="718185" y="0"/>
                  </a:moveTo>
                  <a:lnTo>
                    <a:pt x="0" y="43179"/>
                  </a:lnTo>
                  <a:lnTo>
                    <a:pt x="59054" y="45720"/>
                  </a:lnTo>
                  <a:lnTo>
                    <a:pt x="207010" y="51434"/>
                  </a:lnTo>
                  <a:lnTo>
                    <a:pt x="399414" y="56515"/>
                  </a:lnTo>
                  <a:lnTo>
                    <a:pt x="592454" y="59054"/>
                  </a:lnTo>
                  <a:lnTo>
                    <a:pt x="675639" y="58420"/>
                  </a:lnTo>
                  <a:lnTo>
                    <a:pt x="742314" y="55879"/>
                  </a:lnTo>
                  <a:lnTo>
                    <a:pt x="787400" y="50800"/>
                  </a:lnTo>
                  <a:lnTo>
                    <a:pt x="804545" y="43179"/>
                  </a:lnTo>
                  <a:lnTo>
                    <a:pt x="794385" y="20954"/>
                  </a:lnTo>
                  <a:lnTo>
                    <a:pt x="763904" y="8254"/>
                  </a:lnTo>
                  <a:lnTo>
                    <a:pt x="732789" y="1904"/>
                  </a:lnTo>
                  <a:lnTo>
                    <a:pt x="718185" y="0"/>
                  </a:lnTo>
                  <a:close/>
                </a:path>
              </a:pathLst>
            </a:custGeom>
            <a:solidFill>
              <a:srgbClr val="002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46450" y="4297679"/>
              <a:ext cx="2302510" cy="330200"/>
            </a:xfrm>
            <a:custGeom>
              <a:avLst/>
              <a:gdLst/>
              <a:ahLst/>
              <a:cxnLst/>
              <a:rect l="l" t="t" r="r" b="b"/>
              <a:pathLst>
                <a:path w="2302510" h="330200">
                  <a:moveTo>
                    <a:pt x="2030095" y="0"/>
                  </a:moveTo>
                  <a:lnTo>
                    <a:pt x="2030095" y="121920"/>
                  </a:lnTo>
                  <a:lnTo>
                    <a:pt x="1678939" y="308610"/>
                  </a:lnTo>
                  <a:lnTo>
                    <a:pt x="0" y="308610"/>
                  </a:lnTo>
                  <a:lnTo>
                    <a:pt x="1714500" y="330200"/>
                  </a:lnTo>
                  <a:lnTo>
                    <a:pt x="2001520" y="165100"/>
                  </a:lnTo>
                  <a:lnTo>
                    <a:pt x="2302510" y="165100"/>
                  </a:lnTo>
                  <a:lnTo>
                    <a:pt x="2030095" y="0"/>
                  </a:lnTo>
                  <a:close/>
                </a:path>
              </a:pathLst>
            </a:custGeom>
            <a:solidFill>
              <a:srgbClr val="0C3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4225925"/>
              <a:ext cx="586740" cy="394970"/>
            </a:xfrm>
            <a:custGeom>
              <a:avLst/>
              <a:gdLst/>
              <a:ahLst/>
              <a:cxnLst/>
              <a:rect l="l" t="t" r="r" b="b"/>
              <a:pathLst>
                <a:path w="586740" h="394970">
                  <a:moveTo>
                    <a:pt x="586740" y="0"/>
                  </a:moveTo>
                  <a:lnTo>
                    <a:pt x="0" y="0"/>
                  </a:lnTo>
                  <a:lnTo>
                    <a:pt x="0" y="394970"/>
                  </a:lnTo>
                  <a:lnTo>
                    <a:pt x="586740" y="394970"/>
                  </a:lnTo>
                  <a:lnTo>
                    <a:pt x="586740" y="0"/>
                  </a:lnTo>
                  <a:close/>
                </a:path>
              </a:pathLst>
            </a:custGeom>
            <a:solidFill>
              <a:srgbClr val="EBD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4191000"/>
              <a:ext cx="687070" cy="36195"/>
            </a:xfrm>
            <a:custGeom>
              <a:avLst/>
              <a:gdLst/>
              <a:ahLst/>
              <a:cxnLst/>
              <a:rect l="l" t="t" r="r" b="b"/>
              <a:pathLst>
                <a:path w="687070" h="36195">
                  <a:moveTo>
                    <a:pt x="687070" y="0"/>
                  </a:moveTo>
                  <a:lnTo>
                    <a:pt x="0" y="0"/>
                  </a:lnTo>
                  <a:lnTo>
                    <a:pt x="0" y="36194"/>
                  </a:lnTo>
                  <a:lnTo>
                    <a:pt x="586740" y="36194"/>
                  </a:lnTo>
                  <a:lnTo>
                    <a:pt x="687070" y="0"/>
                  </a:lnTo>
                  <a:close/>
                </a:path>
              </a:pathLst>
            </a:custGeom>
            <a:solidFill>
              <a:srgbClr val="79C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81760" y="4097654"/>
              <a:ext cx="617220" cy="394970"/>
            </a:xfrm>
            <a:custGeom>
              <a:avLst/>
              <a:gdLst/>
              <a:ahLst/>
              <a:cxnLst/>
              <a:rect l="l" t="t" r="r" b="b"/>
              <a:pathLst>
                <a:path w="617219" h="394970">
                  <a:moveTo>
                    <a:pt x="617220" y="0"/>
                  </a:moveTo>
                  <a:lnTo>
                    <a:pt x="0" y="0"/>
                  </a:lnTo>
                  <a:lnTo>
                    <a:pt x="0" y="394970"/>
                  </a:lnTo>
                  <a:lnTo>
                    <a:pt x="617220" y="394970"/>
                  </a:lnTo>
                  <a:lnTo>
                    <a:pt x="617220" y="0"/>
                  </a:lnTo>
                  <a:close/>
                </a:path>
              </a:pathLst>
            </a:custGeom>
            <a:solidFill>
              <a:srgbClr val="EBD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381760" y="4061460"/>
              <a:ext cx="717550" cy="36195"/>
            </a:xfrm>
            <a:custGeom>
              <a:avLst/>
              <a:gdLst/>
              <a:ahLst/>
              <a:cxnLst/>
              <a:rect l="l" t="t" r="r" b="b"/>
              <a:pathLst>
                <a:path w="717550" h="36195">
                  <a:moveTo>
                    <a:pt x="717550" y="0"/>
                  </a:moveTo>
                  <a:lnTo>
                    <a:pt x="128905" y="0"/>
                  </a:lnTo>
                  <a:lnTo>
                    <a:pt x="0" y="36194"/>
                  </a:lnTo>
                  <a:lnTo>
                    <a:pt x="617220" y="36194"/>
                  </a:lnTo>
                  <a:lnTo>
                    <a:pt x="717550" y="0"/>
                  </a:lnTo>
                  <a:close/>
                </a:path>
              </a:pathLst>
            </a:custGeom>
            <a:solidFill>
              <a:srgbClr val="79C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583055" y="4341495"/>
              <a:ext cx="222250" cy="5715"/>
            </a:xfrm>
            <a:custGeom>
              <a:avLst/>
              <a:gdLst/>
              <a:ahLst/>
              <a:cxnLst/>
              <a:rect l="l" t="t" r="r" b="b"/>
              <a:pathLst>
                <a:path w="222250" h="5714">
                  <a:moveTo>
                    <a:pt x="222250" y="0"/>
                  </a:moveTo>
                  <a:lnTo>
                    <a:pt x="0" y="0"/>
                  </a:lnTo>
                  <a:lnTo>
                    <a:pt x="0" y="5714"/>
                  </a:lnTo>
                  <a:lnTo>
                    <a:pt x="222250" y="5714"/>
                  </a:lnTo>
                  <a:lnTo>
                    <a:pt x="222250" y="0"/>
                  </a:lnTo>
                  <a:close/>
                </a:path>
              </a:pathLst>
            </a:custGeom>
            <a:solidFill>
              <a:srgbClr val="B8A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21889" y="4097654"/>
              <a:ext cx="611505" cy="394970"/>
            </a:xfrm>
            <a:custGeom>
              <a:avLst/>
              <a:gdLst/>
              <a:ahLst/>
              <a:cxnLst/>
              <a:rect l="l" t="t" r="r" b="b"/>
              <a:pathLst>
                <a:path w="611505" h="394970">
                  <a:moveTo>
                    <a:pt x="611505" y="0"/>
                  </a:moveTo>
                  <a:lnTo>
                    <a:pt x="0" y="0"/>
                  </a:lnTo>
                  <a:lnTo>
                    <a:pt x="0" y="394970"/>
                  </a:lnTo>
                  <a:lnTo>
                    <a:pt x="611505" y="394970"/>
                  </a:lnTo>
                  <a:lnTo>
                    <a:pt x="611505" y="0"/>
                  </a:lnTo>
                  <a:close/>
                </a:path>
              </a:pathLst>
            </a:custGeom>
            <a:solidFill>
              <a:srgbClr val="EBD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21889" y="4061460"/>
              <a:ext cx="709930" cy="36195"/>
            </a:xfrm>
            <a:custGeom>
              <a:avLst/>
              <a:gdLst/>
              <a:ahLst/>
              <a:cxnLst/>
              <a:rect l="l" t="t" r="r" b="b"/>
              <a:pathLst>
                <a:path w="709930" h="36195">
                  <a:moveTo>
                    <a:pt x="709930" y="0"/>
                  </a:moveTo>
                  <a:lnTo>
                    <a:pt x="121920" y="0"/>
                  </a:lnTo>
                  <a:lnTo>
                    <a:pt x="0" y="36194"/>
                  </a:lnTo>
                  <a:lnTo>
                    <a:pt x="609600" y="36194"/>
                  </a:lnTo>
                  <a:lnTo>
                    <a:pt x="709930" y="0"/>
                  </a:lnTo>
                  <a:close/>
                </a:path>
              </a:pathLst>
            </a:custGeom>
            <a:solidFill>
              <a:srgbClr val="79C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622550" y="4126864"/>
              <a:ext cx="309245" cy="220979"/>
            </a:xfrm>
            <a:custGeom>
              <a:avLst/>
              <a:gdLst/>
              <a:ahLst/>
              <a:cxnLst/>
              <a:rect l="l" t="t" r="r" b="b"/>
              <a:pathLst>
                <a:path w="309244" h="220979">
                  <a:moveTo>
                    <a:pt x="221615" y="215265"/>
                  </a:moveTo>
                  <a:lnTo>
                    <a:pt x="0" y="215265"/>
                  </a:lnTo>
                  <a:lnTo>
                    <a:pt x="0" y="220980"/>
                  </a:lnTo>
                  <a:lnTo>
                    <a:pt x="221615" y="220980"/>
                  </a:lnTo>
                  <a:lnTo>
                    <a:pt x="221615" y="215265"/>
                  </a:lnTo>
                  <a:close/>
                </a:path>
                <a:path w="309244" h="220979">
                  <a:moveTo>
                    <a:pt x="309245" y="6350"/>
                  </a:moveTo>
                  <a:lnTo>
                    <a:pt x="301625" y="0"/>
                  </a:lnTo>
                  <a:lnTo>
                    <a:pt x="79375" y="0"/>
                  </a:lnTo>
                  <a:lnTo>
                    <a:pt x="79375" y="6350"/>
                  </a:lnTo>
                  <a:lnTo>
                    <a:pt x="309245" y="6350"/>
                  </a:lnTo>
                  <a:close/>
                </a:path>
              </a:pathLst>
            </a:custGeom>
            <a:solidFill>
              <a:srgbClr val="B8A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049779" y="4585335"/>
              <a:ext cx="810895" cy="68580"/>
            </a:xfrm>
            <a:custGeom>
              <a:avLst/>
              <a:gdLst/>
              <a:ahLst/>
              <a:cxnLst/>
              <a:rect l="l" t="t" r="r" b="b"/>
              <a:pathLst>
                <a:path w="810894" h="68579">
                  <a:moveTo>
                    <a:pt x="710564" y="0"/>
                  </a:moveTo>
                  <a:lnTo>
                    <a:pt x="136525" y="0"/>
                  </a:lnTo>
                  <a:lnTo>
                    <a:pt x="0" y="34924"/>
                  </a:lnTo>
                  <a:lnTo>
                    <a:pt x="69850" y="40004"/>
                  </a:lnTo>
                  <a:lnTo>
                    <a:pt x="239394" y="51434"/>
                  </a:lnTo>
                  <a:lnTo>
                    <a:pt x="454025" y="62864"/>
                  </a:lnTo>
                  <a:lnTo>
                    <a:pt x="655319" y="68579"/>
                  </a:lnTo>
                  <a:lnTo>
                    <a:pt x="718184" y="67309"/>
                  </a:lnTo>
                  <a:lnTo>
                    <a:pt x="767714" y="64134"/>
                  </a:lnTo>
                  <a:lnTo>
                    <a:pt x="799464" y="58419"/>
                  </a:lnTo>
                  <a:lnTo>
                    <a:pt x="810894" y="49529"/>
                  </a:lnTo>
                  <a:lnTo>
                    <a:pt x="795019" y="20954"/>
                  </a:lnTo>
                  <a:lnTo>
                    <a:pt x="760730" y="6349"/>
                  </a:lnTo>
                  <a:lnTo>
                    <a:pt x="725805" y="634"/>
                  </a:lnTo>
                  <a:lnTo>
                    <a:pt x="710564" y="0"/>
                  </a:lnTo>
                  <a:close/>
                </a:path>
              </a:pathLst>
            </a:custGeom>
            <a:solidFill>
              <a:srgbClr val="002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820159" y="3703320"/>
              <a:ext cx="408305" cy="328930"/>
            </a:xfrm>
            <a:custGeom>
              <a:avLst/>
              <a:gdLst/>
              <a:ahLst/>
              <a:cxnLst/>
              <a:rect l="l" t="t" r="r" b="b"/>
              <a:pathLst>
                <a:path w="408304" h="328929">
                  <a:moveTo>
                    <a:pt x="114935" y="0"/>
                  </a:moveTo>
                  <a:lnTo>
                    <a:pt x="0" y="0"/>
                  </a:lnTo>
                  <a:lnTo>
                    <a:pt x="307975" y="328929"/>
                  </a:lnTo>
                  <a:lnTo>
                    <a:pt x="408304" y="293369"/>
                  </a:lnTo>
                  <a:lnTo>
                    <a:pt x="114935" y="0"/>
                  </a:lnTo>
                  <a:close/>
                </a:path>
              </a:pathLst>
            </a:custGeom>
            <a:solidFill>
              <a:srgbClr val="79C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265930" y="4385310"/>
              <a:ext cx="808990" cy="53340"/>
            </a:xfrm>
            <a:custGeom>
              <a:avLst/>
              <a:gdLst/>
              <a:ahLst/>
              <a:cxnLst/>
              <a:rect l="l" t="t" r="r" b="b"/>
              <a:pathLst>
                <a:path w="808989" h="53339">
                  <a:moveTo>
                    <a:pt x="808990" y="0"/>
                  </a:moveTo>
                  <a:lnTo>
                    <a:pt x="608965" y="0"/>
                  </a:lnTo>
                  <a:lnTo>
                    <a:pt x="608965" y="34290"/>
                  </a:lnTo>
                  <a:lnTo>
                    <a:pt x="200660" y="34290"/>
                  </a:lnTo>
                  <a:lnTo>
                    <a:pt x="200660" y="0"/>
                  </a:lnTo>
                  <a:lnTo>
                    <a:pt x="0" y="0"/>
                  </a:lnTo>
                  <a:lnTo>
                    <a:pt x="0" y="34290"/>
                  </a:lnTo>
                  <a:lnTo>
                    <a:pt x="0" y="53340"/>
                  </a:lnTo>
                  <a:lnTo>
                    <a:pt x="808990" y="53340"/>
                  </a:lnTo>
                  <a:lnTo>
                    <a:pt x="808990" y="34290"/>
                  </a:lnTo>
                  <a:lnTo>
                    <a:pt x="808990" y="0"/>
                  </a:lnTo>
                  <a:close/>
                </a:path>
              </a:pathLst>
            </a:custGeom>
            <a:solidFill>
              <a:srgbClr val="002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265929" y="3989704"/>
              <a:ext cx="709930" cy="42545"/>
            </a:xfrm>
            <a:custGeom>
              <a:avLst/>
              <a:gdLst/>
              <a:ahLst/>
              <a:cxnLst/>
              <a:rect l="l" t="t" r="r" b="b"/>
              <a:pathLst>
                <a:path w="709929" h="42545">
                  <a:moveTo>
                    <a:pt x="709930" y="0"/>
                  </a:moveTo>
                  <a:lnTo>
                    <a:pt x="128905" y="0"/>
                  </a:lnTo>
                  <a:lnTo>
                    <a:pt x="0" y="42545"/>
                  </a:lnTo>
                  <a:lnTo>
                    <a:pt x="609600" y="42545"/>
                  </a:lnTo>
                  <a:lnTo>
                    <a:pt x="709930" y="0"/>
                  </a:lnTo>
                  <a:close/>
                </a:path>
              </a:pathLst>
            </a:custGeom>
            <a:solidFill>
              <a:srgbClr val="79C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3997325"/>
              <a:ext cx="6136640" cy="1089660"/>
            </a:xfrm>
            <a:custGeom>
              <a:avLst/>
              <a:gdLst/>
              <a:ahLst/>
              <a:cxnLst/>
              <a:rect l="l" t="t" r="r" b="b"/>
              <a:pathLst>
                <a:path w="6136640" h="1089660">
                  <a:moveTo>
                    <a:pt x="6136640" y="601980"/>
                  </a:moveTo>
                  <a:lnTo>
                    <a:pt x="5612765" y="967740"/>
                  </a:lnTo>
                  <a:lnTo>
                    <a:pt x="5612765" y="1089660"/>
                  </a:lnTo>
                  <a:lnTo>
                    <a:pt x="6136640" y="688340"/>
                  </a:lnTo>
                  <a:lnTo>
                    <a:pt x="6136640" y="601980"/>
                  </a:lnTo>
                  <a:close/>
                </a:path>
                <a:path w="6136640" h="1089660">
                  <a:moveTo>
                    <a:pt x="5792470" y="465455"/>
                  </a:moveTo>
                  <a:lnTo>
                    <a:pt x="5361940" y="695325"/>
                  </a:lnTo>
                  <a:lnTo>
                    <a:pt x="5361940" y="753110"/>
                  </a:lnTo>
                  <a:lnTo>
                    <a:pt x="0" y="753110"/>
                  </a:lnTo>
                  <a:lnTo>
                    <a:pt x="0" y="766445"/>
                  </a:lnTo>
                  <a:lnTo>
                    <a:pt x="5361940" y="766445"/>
                  </a:lnTo>
                  <a:lnTo>
                    <a:pt x="5361940" y="803275"/>
                  </a:lnTo>
                  <a:lnTo>
                    <a:pt x="0" y="803275"/>
                  </a:lnTo>
                  <a:lnTo>
                    <a:pt x="0" y="817244"/>
                  </a:lnTo>
                  <a:lnTo>
                    <a:pt x="5361940" y="817244"/>
                  </a:lnTo>
                  <a:lnTo>
                    <a:pt x="5361940" y="824230"/>
                  </a:lnTo>
                  <a:lnTo>
                    <a:pt x="5792470" y="551180"/>
                  </a:lnTo>
                  <a:lnTo>
                    <a:pt x="5792470" y="465455"/>
                  </a:lnTo>
                  <a:close/>
                </a:path>
                <a:path w="6136640" h="1089660">
                  <a:moveTo>
                    <a:pt x="687070" y="193675"/>
                  </a:moveTo>
                  <a:lnTo>
                    <a:pt x="586740" y="229869"/>
                  </a:lnTo>
                  <a:lnTo>
                    <a:pt x="586740" y="622935"/>
                  </a:lnTo>
                  <a:lnTo>
                    <a:pt x="687070" y="588010"/>
                  </a:lnTo>
                  <a:lnTo>
                    <a:pt x="687070" y="193675"/>
                  </a:lnTo>
                  <a:close/>
                </a:path>
                <a:path w="6136640" h="1089660">
                  <a:moveTo>
                    <a:pt x="5376545" y="350520"/>
                  </a:moveTo>
                  <a:lnTo>
                    <a:pt x="5026025" y="451484"/>
                  </a:lnTo>
                  <a:lnTo>
                    <a:pt x="5026025" y="609600"/>
                  </a:lnTo>
                  <a:lnTo>
                    <a:pt x="5376545" y="422909"/>
                  </a:lnTo>
                  <a:lnTo>
                    <a:pt x="5376545" y="350520"/>
                  </a:lnTo>
                  <a:close/>
                </a:path>
                <a:path w="6136640" h="1089660">
                  <a:moveTo>
                    <a:pt x="271145" y="544195"/>
                  </a:moveTo>
                  <a:lnTo>
                    <a:pt x="41275" y="544195"/>
                  </a:lnTo>
                  <a:lnTo>
                    <a:pt x="48895" y="551815"/>
                  </a:lnTo>
                  <a:lnTo>
                    <a:pt x="264160" y="551815"/>
                  </a:lnTo>
                  <a:lnTo>
                    <a:pt x="271145" y="544195"/>
                  </a:lnTo>
                  <a:close/>
                </a:path>
                <a:path w="6136640" h="1089660">
                  <a:moveTo>
                    <a:pt x="522605" y="466725"/>
                  </a:moveTo>
                  <a:lnTo>
                    <a:pt x="515620" y="466725"/>
                  </a:lnTo>
                  <a:lnTo>
                    <a:pt x="515620" y="537845"/>
                  </a:lnTo>
                  <a:lnTo>
                    <a:pt x="522605" y="537845"/>
                  </a:lnTo>
                  <a:lnTo>
                    <a:pt x="522605" y="466725"/>
                  </a:lnTo>
                  <a:close/>
                </a:path>
                <a:path w="6136640" h="1089660">
                  <a:moveTo>
                    <a:pt x="1999614" y="100965"/>
                  </a:moveTo>
                  <a:lnTo>
                    <a:pt x="1382395" y="100965"/>
                  </a:lnTo>
                  <a:lnTo>
                    <a:pt x="1382395" y="495300"/>
                  </a:lnTo>
                  <a:lnTo>
                    <a:pt x="1403350" y="495300"/>
                  </a:lnTo>
                  <a:lnTo>
                    <a:pt x="1397000" y="107950"/>
                  </a:lnTo>
                  <a:lnTo>
                    <a:pt x="1999614" y="100965"/>
                  </a:lnTo>
                  <a:close/>
                </a:path>
                <a:path w="6136640" h="1089660">
                  <a:moveTo>
                    <a:pt x="2099945" y="64134"/>
                  </a:moveTo>
                  <a:lnTo>
                    <a:pt x="1999614" y="100330"/>
                  </a:lnTo>
                  <a:lnTo>
                    <a:pt x="1999614" y="495300"/>
                  </a:lnTo>
                  <a:lnTo>
                    <a:pt x="2099945" y="452120"/>
                  </a:lnTo>
                  <a:lnTo>
                    <a:pt x="2099945" y="64134"/>
                  </a:lnTo>
                  <a:close/>
                </a:path>
                <a:path w="6136640" h="1089660">
                  <a:moveTo>
                    <a:pt x="3031490" y="100965"/>
                  </a:moveTo>
                  <a:lnTo>
                    <a:pt x="2421890" y="100965"/>
                  </a:lnTo>
                  <a:lnTo>
                    <a:pt x="2421890" y="495300"/>
                  </a:lnTo>
                  <a:lnTo>
                    <a:pt x="2435860" y="495300"/>
                  </a:lnTo>
                  <a:lnTo>
                    <a:pt x="2429510" y="107950"/>
                  </a:lnTo>
                  <a:lnTo>
                    <a:pt x="3031490" y="100965"/>
                  </a:lnTo>
                  <a:close/>
                </a:path>
                <a:path w="6136640" h="1089660">
                  <a:moveTo>
                    <a:pt x="3131820" y="64134"/>
                  </a:moveTo>
                  <a:lnTo>
                    <a:pt x="3031490" y="100330"/>
                  </a:lnTo>
                  <a:lnTo>
                    <a:pt x="3031490" y="495300"/>
                  </a:lnTo>
                  <a:lnTo>
                    <a:pt x="3131820" y="452120"/>
                  </a:lnTo>
                  <a:lnTo>
                    <a:pt x="3131820" y="64134"/>
                  </a:lnTo>
                  <a:close/>
                </a:path>
                <a:path w="6136640" h="1089660">
                  <a:moveTo>
                    <a:pt x="557530" y="459105"/>
                  </a:moveTo>
                  <a:lnTo>
                    <a:pt x="335280" y="459105"/>
                  </a:lnTo>
                  <a:lnTo>
                    <a:pt x="335280" y="466725"/>
                  </a:lnTo>
                  <a:lnTo>
                    <a:pt x="557530" y="466725"/>
                  </a:lnTo>
                  <a:lnTo>
                    <a:pt x="557530" y="459105"/>
                  </a:lnTo>
                  <a:close/>
                </a:path>
                <a:path w="6136640" h="1089660">
                  <a:moveTo>
                    <a:pt x="522605" y="307975"/>
                  </a:moveTo>
                  <a:lnTo>
                    <a:pt x="515620" y="307975"/>
                  </a:lnTo>
                  <a:lnTo>
                    <a:pt x="515620" y="459105"/>
                  </a:lnTo>
                  <a:lnTo>
                    <a:pt x="522605" y="459105"/>
                  </a:lnTo>
                  <a:lnTo>
                    <a:pt x="522605" y="307975"/>
                  </a:lnTo>
                  <a:close/>
                </a:path>
                <a:path w="6136640" h="1089660">
                  <a:moveTo>
                    <a:pt x="3691254" y="0"/>
                  </a:moveTo>
                  <a:lnTo>
                    <a:pt x="3590925" y="35559"/>
                  </a:lnTo>
                  <a:lnTo>
                    <a:pt x="3590925" y="429895"/>
                  </a:lnTo>
                  <a:lnTo>
                    <a:pt x="3691254" y="386715"/>
                  </a:lnTo>
                  <a:lnTo>
                    <a:pt x="3691254" y="0"/>
                  </a:lnTo>
                  <a:close/>
                </a:path>
                <a:path w="6136640" h="1089660">
                  <a:moveTo>
                    <a:pt x="3942079" y="0"/>
                  </a:moveTo>
                  <a:lnTo>
                    <a:pt x="3841750" y="35559"/>
                  </a:lnTo>
                  <a:lnTo>
                    <a:pt x="3841750" y="429895"/>
                  </a:lnTo>
                  <a:lnTo>
                    <a:pt x="3942079" y="386715"/>
                  </a:lnTo>
                  <a:lnTo>
                    <a:pt x="3942079" y="0"/>
                  </a:lnTo>
                  <a:close/>
                </a:path>
                <a:path w="6136640" h="1089660">
                  <a:moveTo>
                    <a:pt x="4229100" y="0"/>
                  </a:moveTo>
                  <a:lnTo>
                    <a:pt x="4128770" y="35559"/>
                  </a:lnTo>
                  <a:lnTo>
                    <a:pt x="4128770" y="429895"/>
                  </a:lnTo>
                  <a:lnTo>
                    <a:pt x="4229100" y="386715"/>
                  </a:lnTo>
                  <a:lnTo>
                    <a:pt x="4229100" y="0"/>
                  </a:lnTo>
                  <a:close/>
                </a:path>
                <a:path w="6136640" h="1089660">
                  <a:moveTo>
                    <a:pt x="141605" y="344805"/>
                  </a:moveTo>
                  <a:lnTo>
                    <a:pt x="133985" y="344805"/>
                  </a:lnTo>
                  <a:lnTo>
                    <a:pt x="133985" y="408305"/>
                  </a:lnTo>
                  <a:lnTo>
                    <a:pt x="141605" y="408305"/>
                  </a:lnTo>
                  <a:lnTo>
                    <a:pt x="141605" y="344805"/>
                  </a:lnTo>
                  <a:close/>
                </a:path>
                <a:path w="6136640" h="1089660">
                  <a:moveTo>
                    <a:pt x="1927860" y="307975"/>
                  </a:moveTo>
                  <a:lnTo>
                    <a:pt x="1920239" y="307975"/>
                  </a:lnTo>
                  <a:lnTo>
                    <a:pt x="1920239" y="408305"/>
                  </a:lnTo>
                  <a:lnTo>
                    <a:pt x="1927860" y="408305"/>
                  </a:lnTo>
                  <a:lnTo>
                    <a:pt x="1927860" y="307975"/>
                  </a:lnTo>
                  <a:close/>
                </a:path>
                <a:path w="6136640" h="1089660">
                  <a:moveTo>
                    <a:pt x="313690" y="337184"/>
                  </a:moveTo>
                  <a:lnTo>
                    <a:pt x="83820" y="337184"/>
                  </a:lnTo>
                  <a:lnTo>
                    <a:pt x="91440" y="344805"/>
                  </a:lnTo>
                  <a:lnTo>
                    <a:pt x="313690" y="344805"/>
                  </a:lnTo>
                  <a:lnTo>
                    <a:pt x="313690" y="337184"/>
                  </a:lnTo>
                  <a:close/>
                </a:path>
                <a:path w="6136640" h="1089660">
                  <a:moveTo>
                    <a:pt x="141605" y="307975"/>
                  </a:moveTo>
                  <a:lnTo>
                    <a:pt x="133985" y="307975"/>
                  </a:lnTo>
                  <a:lnTo>
                    <a:pt x="133985" y="337184"/>
                  </a:lnTo>
                  <a:lnTo>
                    <a:pt x="141605" y="337184"/>
                  </a:lnTo>
                  <a:lnTo>
                    <a:pt x="141605" y="307975"/>
                  </a:lnTo>
                  <a:close/>
                </a:path>
                <a:path w="6136640" h="1089660">
                  <a:moveTo>
                    <a:pt x="2816860" y="135890"/>
                  </a:moveTo>
                  <a:lnTo>
                    <a:pt x="2808605" y="143509"/>
                  </a:lnTo>
                  <a:lnTo>
                    <a:pt x="2808605" y="236219"/>
                  </a:lnTo>
                  <a:lnTo>
                    <a:pt x="2823845" y="236219"/>
                  </a:lnTo>
                  <a:lnTo>
                    <a:pt x="2823845" y="143509"/>
                  </a:lnTo>
                  <a:lnTo>
                    <a:pt x="2816860" y="135890"/>
                  </a:lnTo>
                  <a:close/>
                </a:path>
                <a:path w="6136640" h="1089660">
                  <a:moveTo>
                    <a:pt x="1884045" y="129540"/>
                  </a:moveTo>
                  <a:lnTo>
                    <a:pt x="1661160" y="129540"/>
                  </a:lnTo>
                  <a:lnTo>
                    <a:pt x="1661160" y="135890"/>
                  </a:lnTo>
                  <a:lnTo>
                    <a:pt x="1891030" y="135890"/>
                  </a:lnTo>
                  <a:lnTo>
                    <a:pt x="1884045" y="129540"/>
                  </a:lnTo>
                  <a:close/>
                </a:path>
              </a:pathLst>
            </a:custGeom>
            <a:solidFill>
              <a:srgbClr val="B8A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346450" y="4519929"/>
              <a:ext cx="1693545" cy="66040"/>
            </a:xfrm>
            <a:custGeom>
              <a:avLst/>
              <a:gdLst/>
              <a:ahLst/>
              <a:cxnLst/>
              <a:rect l="l" t="t" r="r" b="b"/>
              <a:pathLst>
                <a:path w="1693545" h="66039">
                  <a:moveTo>
                    <a:pt x="1693545" y="50800"/>
                  </a:moveTo>
                  <a:lnTo>
                    <a:pt x="0" y="50800"/>
                  </a:lnTo>
                  <a:lnTo>
                    <a:pt x="0" y="66040"/>
                  </a:lnTo>
                  <a:lnTo>
                    <a:pt x="1693545" y="66040"/>
                  </a:lnTo>
                  <a:lnTo>
                    <a:pt x="1693545" y="50800"/>
                  </a:lnTo>
                  <a:close/>
                </a:path>
                <a:path w="1693545" h="66039">
                  <a:moveTo>
                    <a:pt x="1693545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693545" y="15240"/>
                  </a:lnTo>
                  <a:lnTo>
                    <a:pt x="1693545" y="0"/>
                  </a:lnTo>
                  <a:close/>
                </a:path>
              </a:pathLst>
            </a:custGeom>
            <a:solidFill>
              <a:srgbClr val="B7A7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3989704"/>
              <a:ext cx="5612765" cy="1089660"/>
            </a:xfrm>
            <a:custGeom>
              <a:avLst/>
              <a:gdLst/>
              <a:ahLst/>
              <a:cxnLst/>
              <a:rect l="l" t="t" r="r" b="b"/>
              <a:pathLst>
                <a:path w="5612765" h="1089660">
                  <a:moveTo>
                    <a:pt x="586740" y="236220"/>
                  </a:moveTo>
                  <a:lnTo>
                    <a:pt x="0" y="236220"/>
                  </a:lnTo>
                  <a:lnTo>
                    <a:pt x="0" y="250825"/>
                  </a:lnTo>
                  <a:lnTo>
                    <a:pt x="586740" y="236220"/>
                  </a:lnTo>
                  <a:close/>
                </a:path>
                <a:path w="5612765" h="1089660">
                  <a:moveTo>
                    <a:pt x="4438015" y="93345"/>
                  </a:moveTo>
                  <a:lnTo>
                    <a:pt x="4337685" y="135890"/>
                  </a:lnTo>
                  <a:lnTo>
                    <a:pt x="4337685" y="429895"/>
                  </a:lnTo>
                  <a:lnTo>
                    <a:pt x="4438015" y="394335"/>
                  </a:lnTo>
                  <a:lnTo>
                    <a:pt x="4438015" y="93345"/>
                  </a:lnTo>
                  <a:close/>
                </a:path>
                <a:path w="5612765" h="1089660">
                  <a:moveTo>
                    <a:pt x="4975860" y="0"/>
                  </a:moveTo>
                  <a:lnTo>
                    <a:pt x="4875530" y="43180"/>
                  </a:lnTo>
                  <a:lnTo>
                    <a:pt x="4875530" y="429895"/>
                  </a:lnTo>
                  <a:lnTo>
                    <a:pt x="4975860" y="394335"/>
                  </a:lnTo>
                  <a:lnTo>
                    <a:pt x="4975860" y="0"/>
                  </a:lnTo>
                  <a:close/>
                </a:path>
                <a:path w="5612765" h="1089660">
                  <a:moveTo>
                    <a:pt x="5612765" y="1076325"/>
                  </a:moveTo>
                  <a:lnTo>
                    <a:pt x="0" y="1076325"/>
                  </a:lnTo>
                  <a:lnTo>
                    <a:pt x="0" y="1089660"/>
                  </a:lnTo>
                  <a:lnTo>
                    <a:pt x="5612765" y="1089660"/>
                  </a:lnTo>
                  <a:lnTo>
                    <a:pt x="5612765" y="1076325"/>
                  </a:lnTo>
                  <a:close/>
                </a:path>
                <a:path w="5612765" h="1089660">
                  <a:moveTo>
                    <a:pt x="5612765" y="1033145"/>
                  </a:moveTo>
                  <a:lnTo>
                    <a:pt x="0" y="1033145"/>
                  </a:lnTo>
                  <a:lnTo>
                    <a:pt x="0" y="1040765"/>
                  </a:lnTo>
                  <a:lnTo>
                    <a:pt x="5612765" y="1040765"/>
                  </a:lnTo>
                  <a:lnTo>
                    <a:pt x="5612765" y="1033145"/>
                  </a:lnTo>
                  <a:close/>
                </a:path>
              </a:pathLst>
            </a:custGeom>
            <a:solidFill>
              <a:srgbClr val="B8A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511550" y="3703320"/>
              <a:ext cx="617220" cy="723900"/>
            </a:xfrm>
            <a:custGeom>
              <a:avLst/>
              <a:gdLst/>
              <a:ahLst/>
              <a:cxnLst/>
              <a:rect l="l" t="t" r="r" b="b"/>
              <a:pathLst>
                <a:path w="617220" h="723900">
                  <a:moveTo>
                    <a:pt x="308610" y="0"/>
                  </a:moveTo>
                  <a:lnTo>
                    <a:pt x="0" y="329564"/>
                  </a:lnTo>
                  <a:lnTo>
                    <a:pt x="0" y="723899"/>
                  </a:lnTo>
                  <a:lnTo>
                    <a:pt x="617220" y="723899"/>
                  </a:lnTo>
                  <a:lnTo>
                    <a:pt x="617220" y="637539"/>
                  </a:lnTo>
                  <a:lnTo>
                    <a:pt x="114935" y="637539"/>
                  </a:lnTo>
                  <a:lnTo>
                    <a:pt x="114935" y="329564"/>
                  </a:lnTo>
                  <a:lnTo>
                    <a:pt x="617220" y="329564"/>
                  </a:lnTo>
                  <a:lnTo>
                    <a:pt x="308610" y="0"/>
                  </a:lnTo>
                  <a:close/>
                </a:path>
                <a:path w="617220" h="723900">
                  <a:moveTo>
                    <a:pt x="358775" y="329564"/>
                  </a:moveTo>
                  <a:lnTo>
                    <a:pt x="251460" y="329564"/>
                  </a:lnTo>
                  <a:lnTo>
                    <a:pt x="251460" y="637539"/>
                  </a:lnTo>
                  <a:lnTo>
                    <a:pt x="358775" y="637539"/>
                  </a:lnTo>
                  <a:lnTo>
                    <a:pt x="358775" y="329564"/>
                  </a:lnTo>
                  <a:close/>
                </a:path>
                <a:path w="617220" h="723900">
                  <a:moveTo>
                    <a:pt x="617220" y="329564"/>
                  </a:moveTo>
                  <a:lnTo>
                    <a:pt x="502285" y="329564"/>
                  </a:lnTo>
                  <a:lnTo>
                    <a:pt x="502285" y="637539"/>
                  </a:lnTo>
                  <a:lnTo>
                    <a:pt x="617220" y="637539"/>
                  </a:lnTo>
                  <a:lnTo>
                    <a:pt x="617220" y="329564"/>
                  </a:lnTo>
                  <a:close/>
                </a:path>
              </a:pathLst>
            </a:custGeom>
            <a:solidFill>
              <a:srgbClr val="EBD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511550" y="3703320"/>
              <a:ext cx="401955" cy="723900"/>
            </a:xfrm>
            <a:custGeom>
              <a:avLst/>
              <a:gdLst/>
              <a:ahLst/>
              <a:cxnLst/>
              <a:rect l="l" t="t" r="r" b="b"/>
              <a:pathLst>
                <a:path w="401954" h="723900">
                  <a:moveTo>
                    <a:pt x="308610" y="0"/>
                  </a:moveTo>
                  <a:lnTo>
                    <a:pt x="0" y="329564"/>
                  </a:lnTo>
                  <a:lnTo>
                    <a:pt x="0" y="723899"/>
                  </a:lnTo>
                  <a:lnTo>
                    <a:pt x="21589" y="723899"/>
                  </a:lnTo>
                  <a:lnTo>
                    <a:pt x="21589" y="329564"/>
                  </a:lnTo>
                  <a:lnTo>
                    <a:pt x="308610" y="0"/>
                  </a:lnTo>
                  <a:close/>
                </a:path>
                <a:path w="401954" h="723900">
                  <a:moveTo>
                    <a:pt x="308610" y="681989"/>
                  </a:moveTo>
                  <a:lnTo>
                    <a:pt x="82550" y="681989"/>
                  </a:lnTo>
                  <a:lnTo>
                    <a:pt x="82550" y="695959"/>
                  </a:lnTo>
                  <a:lnTo>
                    <a:pt x="308610" y="695959"/>
                  </a:lnTo>
                  <a:lnTo>
                    <a:pt x="308610" y="681989"/>
                  </a:lnTo>
                  <a:close/>
                </a:path>
                <a:path w="401954" h="723900">
                  <a:moveTo>
                    <a:pt x="229870" y="251459"/>
                  </a:moveTo>
                  <a:lnTo>
                    <a:pt x="158114" y="251459"/>
                  </a:lnTo>
                  <a:lnTo>
                    <a:pt x="158114" y="257174"/>
                  </a:lnTo>
                  <a:lnTo>
                    <a:pt x="229870" y="257174"/>
                  </a:lnTo>
                  <a:lnTo>
                    <a:pt x="229870" y="251459"/>
                  </a:lnTo>
                  <a:close/>
                </a:path>
                <a:path w="401954" h="723900">
                  <a:moveTo>
                    <a:pt x="401954" y="251459"/>
                  </a:moveTo>
                  <a:lnTo>
                    <a:pt x="259079" y="251459"/>
                  </a:lnTo>
                  <a:lnTo>
                    <a:pt x="259079" y="257174"/>
                  </a:lnTo>
                  <a:lnTo>
                    <a:pt x="401954" y="257174"/>
                  </a:lnTo>
                  <a:lnTo>
                    <a:pt x="401954" y="251459"/>
                  </a:lnTo>
                  <a:close/>
                </a:path>
                <a:path w="401954" h="723900">
                  <a:moveTo>
                    <a:pt x="337820" y="156844"/>
                  </a:moveTo>
                  <a:lnTo>
                    <a:pt x="330200" y="156844"/>
                  </a:lnTo>
                  <a:lnTo>
                    <a:pt x="330200" y="251459"/>
                  </a:lnTo>
                  <a:lnTo>
                    <a:pt x="337820" y="251459"/>
                  </a:lnTo>
                  <a:lnTo>
                    <a:pt x="337820" y="156844"/>
                  </a:lnTo>
                  <a:close/>
                </a:path>
              </a:pathLst>
            </a:custGeom>
            <a:solidFill>
              <a:srgbClr val="B8A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265930" y="4032250"/>
              <a:ext cx="608965" cy="387350"/>
            </a:xfrm>
            <a:custGeom>
              <a:avLst/>
              <a:gdLst/>
              <a:ahLst/>
              <a:cxnLst/>
              <a:rect l="l" t="t" r="r" b="b"/>
              <a:pathLst>
                <a:path w="608964" h="387350">
                  <a:moveTo>
                    <a:pt x="608965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0" y="387350"/>
                  </a:lnTo>
                  <a:lnTo>
                    <a:pt x="71755" y="387350"/>
                  </a:lnTo>
                  <a:lnTo>
                    <a:pt x="71755" y="86360"/>
                  </a:lnTo>
                  <a:lnTo>
                    <a:pt x="200660" y="86360"/>
                  </a:lnTo>
                  <a:lnTo>
                    <a:pt x="200660" y="387350"/>
                  </a:lnTo>
                  <a:lnTo>
                    <a:pt x="608965" y="387350"/>
                  </a:lnTo>
                  <a:lnTo>
                    <a:pt x="608965" y="86360"/>
                  </a:lnTo>
                  <a:lnTo>
                    <a:pt x="608965" y="0"/>
                  </a:lnTo>
                  <a:close/>
                </a:path>
              </a:pathLst>
            </a:custGeom>
            <a:solidFill>
              <a:srgbClr val="EBD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358640" y="4061460"/>
              <a:ext cx="466090" cy="280670"/>
            </a:xfrm>
            <a:custGeom>
              <a:avLst/>
              <a:gdLst/>
              <a:ahLst/>
              <a:cxnLst/>
              <a:rect l="l" t="t" r="r" b="b"/>
              <a:pathLst>
                <a:path w="466089" h="280670">
                  <a:moveTo>
                    <a:pt x="222250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222250" y="7620"/>
                  </a:lnTo>
                  <a:lnTo>
                    <a:pt x="222250" y="0"/>
                  </a:lnTo>
                  <a:close/>
                </a:path>
                <a:path w="466089" h="280670">
                  <a:moveTo>
                    <a:pt x="228600" y="273050"/>
                  </a:moveTo>
                  <a:lnTo>
                    <a:pt x="164465" y="273050"/>
                  </a:lnTo>
                  <a:lnTo>
                    <a:pt x="164465" y="280670"/>
                  </a:lnTo>
                  <a:lnTo>
                    <a:pt x="228600" y="280670"/>
                  </a:lnTo>
                  <a:lnTo>
                    <a:pt x="228600" y="273050"/>
                  </a:lnTo>
                  <a:close/>
                </a:path>
                <a:path w="466089" h="280670">
                  <a:moveTo>
                    <a:pt x="408305" y="273050"/>
                  </a:moveTo>
                  <a:lnTo>
                    <a:pt x="265430" y="273050"/>
                  </a:lnTo>
                  <a:lnTo>
                    <a:pt x="265430" y="280670"/>
                  </a:lnTo>
                  <a:lnTo>
                    <a:pt x="401320" y="280670"/>
                  </a:lnTo>
                  <a:lnTo>
                    <a:pt x="408305" y="273050"/>
                  </a:lnTo>
                  <a:close/>
                </a:path>
                <a:path w="466089" h="280670">
                  <a:moveTo>
                    <a:pt x="466090" y="107950"/>
                  </a:moveTo>
                  <a:lnTo>
                    <a:pt x="373380" y="107950"/>
                  </a:lnTo>
                  <a:lnTo>
                    <a:pt x="373380" y="79375"/>
                  </a:lnTo>
                  <a:lnTo>
                    <a:pt x="365760" y="79375"/>
                  </a:lnTo>
                  <a:lnTo>
                    <a:pt x="365760" y="107950"/>
                  </a:lnTo>
                  <a:lnTo>
                    <a:pt x="243840" y="107950"/>
                  </a:lnTo>
                  <a:lnTo>
                    <a:pt x="243840" y="114300"/>
                  </a:lnTo>
                  <a:lnTo>
                    <a:pt x="365760" y="114300"/>
                  </a:lnTo>
                  <a:lnTo>
                    <a:pt x="365760" y="179705"/>
                  </a:lnTo>
                  <a:lnTo>
                    <a:pt x="373380" y="179705"/>
                  </a:lnTo>
                  <a:lnTo>
                    <a:pt x="373380" y="114300"/>
                  </a:lnTo>
                  <a:lnTo>
                    <a:pt x="466090" y="114300"/>
                  </a:lnTo>
                  <a:lnTo>
                    <a:pt x="466090" y="107950"/>
                  </a:lnTo>
                  <a:close/>
                </a:path>
              </a:pathLst>
            </a:custGeom>
            <a:solidFill>
              <a:srgbClr val="B8A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10285" y="4225925"/>
              <a:ext cx="608330" cy="394970"/>
            </a:xfrm>
            <a:custGeom>
              <a:avLst/>
              <a:gdLst/>
              <a:ahLst/>
              <a:cxnLst/>
              <a:rect l="l" t="t" r="r" b="b"/>
              <a:pathLst>
                <a:path w="608330" h="394970">
                  <a:moveTo>
                    <a:pt x="608329" y="0"/>
                  </a:moveTo>
                  <a:lnTo>
                    <a:pt x="0" y="0"/>
                  </a:lnTo>
                  <a:lnTo>
                    <a:pt x="0" y="394970"/>
                  </a:lnTo>
                  <a:lnTo>
                    <a:pt x="608329" y="394970"/>
                  </a:lnTo>
                  <a:lnTo>
                    <a:pt x="608329" y="0"/>
                  </a:lnTo>
                  <a:close/>
                </a:path>
              </a:pathLst>
            </a:custGeom>
            <a:solidFill>
              <a:srgbClr val="EBD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010285" y="4191000"/>
              <a:ext cx="716280" cy="36195"/>
            </a:xfrm>
            <a:custGeom>
              <a:avLst/>
              <a:gdLst/>
              <a:ahLst/>
              <a:cxnLst/>
              <a:rect l="l" t="t" r="r" b="b"/>
              <a:pathLst>
                <a:path w="716280" h="36195">
                  <a:moveTo>
                    <a:pt x="716279" y="0"/>
                  </a:moveTo>
                  <a:lnTo>
                    <a:pt x="128905" y="0"/>
                  </a:lnTo>
                  <a:lnTo>
                    <a:pt x="0" y="36194"/>
                  </a:lnTo>
                  <a:lnTo>
                    <a:pt x="608965" y="36194"/>
                  </a:lnTo>
                  <a:lnTo>
                    <a:pt x="716279" y="0"/>
                  </a:lnTo>
                  <a:close/>
                </a:path>
              </a:pathLst>
            </a:custGeom>
            <a:solidFill>
              <a:srgbClr val="79C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109344" y="4562475"/>
              <a:ext cx="360045" cy="100965"/>
            </a:xfrm>
            <a:custGeom>
              <a:avLst/>
              <a:gdLst/>
              <a:ahLst/>
              <a:cxnLst/>
              <a:rect l="l" t="t" r="r" b="b"/>
              <a:pathLst>
                <a:path w="360044" h="100964">
                  <a:moveTo>
                    <a:pt x="360044" y="0"/>
                  </a:moveTo>
                  <a:lnTo>
                    <a:pt x="0" y="0"/>
                  </a:lnTo>
                  <a:lnTo>
                    <a:pt x="0" y="100965"/>
                  </a:lnTo>
                  <a:lnTo>
                    <a:pt x="360044" y="100965"/>
                  </a:lnTo>
                  <a:lnTo>
                    <a:pt x="360044" y="0"/>
                  </a:lnTo>
                  <a:close/>
                </a:path>
              </a:pathLst>
            </a:custGeom>
            <a:solidFill>
              <a:srgbClr val="EBD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109344" y="4519929"/>
              <a:ext cx="460375" cy="43180"/>
            </a:xfrm>
            <a:custGeom>
              <a:avLst/>
              <a:gdLst/>
              <a:ahLst/>
              <a:cxnLst/>
              <a:rect l="l" t="t" r="r" b="b"/>
              <a:pathLst>
                <a:path w="460375" h="43179">
                  <a:moveTo>
                    <a:pt x="460375" y="0"/>
                  </a:moveTo>
                  <a:lnTo>
                    <a:pt x="129540" y="0"/>
                  </a:lnTo>
                  <a:lnTo>
                    <a:pt x="0" y="43180"/>
                  </a:lnTo>
                  <a:lnTo>
                    <a:pt x="359410" y="43180"/>
                  </a:lnTo>
                  <a:lnTo>
                    <a:pt x="460375" y="0"/>
                  </a:lnTo>
                  <a:close/>
                </a:path>
              </a:pathLst>
            </a:custGeom>
            <a:solidFill>
              <a:srgbClr val="79C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010285" y="4191000"/>
              <a:ext cx="1211580" cy="472440"/>
            </a:xfrm>
            <a:custGeom>
              <a:avLst/>
              <a:gdLst/>
              <a:ahLst/>
              <a:cxnLst/>
              <a:rect l="l" t="t" r="r" b="b"/>
              <a:pathLst>
                <a:path w="1211580" h="472439">
                  <a:moveTo>
                    <a:pt x="559435" y="328930"/>
                  </a:moveTo>
                  <a:lnTo>
                    <a:pt x="459105" y="372109"/>
                  </a:lnTo>
                  <a:lnTo>
                    <a:pt x="459105" y="472440"/>
                  </a:lnTo>
                  <a:lnTo>
                    <a:pt x="559435" y="436880"/>
                  </a:lnTo>
                  <a:lnTo>
                    <a:pt x="559435" y="328930"/>
                  </a:lnTo>
                  <a:close/>
                </a:path>
                <a:path w="1211580" h="472439">
                  <a:moveTo>
                    <a:pt x="608330" y="34925"/>
                  </a:moveTo>
                  <a:lnTo>
                    <a:pt x="0" y="34925"/>
                  </a:lnTo>
                  <a:lnTo>
                    <a:pt x="0" y="429259"/>
                  </a:lnTo>
                  <a:lnTo>
                    <a:pt x="21590" y="429259"/>
                  </a:lnTo>
                  <a:lnTo>
                    <a:pt x="6984" y="49530"/>
                  </a:lnTo>
                  <a:lnTo>
                    <a:pt x="608330" y="34925"/>
                  </a:lnTo>
                  <a:close/>
                </a:path>
                <a:path w="1211580" h="472439">
                  <a:moveTo>
                    <a:pt x="716279" y="0"/>
                  </a:moveTo>
                  <a:lnTo>
                    <a:pt x="608330" y="36194"/>
                  </a:lnTo>
                  <a:lnTo>
                    <a:pt x="608330" y="429259"/>
                  </a:lnTo>
                  <a:lnTo>
                    <a:pt x="716279" y="394334"/>
                  </a:lnTo>
                  <a:lnTo>
                    <a:pt x="716279" y="0"/>
                  </a:lnTo>
                  <a:close/>
                </a:path>
                <a:path w="1211580" h="472439">
                  <a:moveTo>
                    <a:pt x="572770" y="236220"/>
                  </a:moveTo>
                  <a:lnTo>
                    <a:pt x="343534" y="236220"/>
                  </a:lnTo>
                  <a:lnTo>
                    <a:pt x="343534" y="243840"/>
                  </a:lnTo>
                  <a:lnTo>
                    <a:pt x="572770" y="243840"/>
                  </a:lnTo>
                  <a:lnTo>
                    <a:pt x="572770" y="236220"/>
                  </a:lnTo>
                  <a:close/>
                </a:path>
                <a:path w="1211580" h="472439">
                  <a:moveTo>
                    <a:pt x="174625" y="208279"/>
                  </a:moveTo>
                  <a:lnTo>
                    <a:pt x="167640" y="208279"/>
                  </a:lnTo>
                  <a:lnTo>
                    <a:pt x="167640" y="214629"/>
                  </a:lnTo>
                  <a:lnTo>
                    <a:pt x="174625" y="214629"/>
                  </a:lnTo>
                  <a:lnTo>
                    <a:pt x="174625" y="208279"/>
                  </a:lnTo>
                  <a:close/>
                </a:path>
                <a:path w="1211580" h="472439">
                  <a:moveTo>
                    <a:pt x="178434" y="143509"/>
                  </a:moveTo>
                  <a:lnTo>
                    <a:pt x="163195" y="143509"/>
                  </a:lnTo>
                  <a:lnTo>
                    <a:pt x="163195" y="208279"/>
                  </a:lnTo>
                  <a:lnTo>
                    <a:pt x="178434" y="208279"/>
                  </a:lnTo>
                  <a:lnTo>
                    <a:pt x="178434" y="143509"/>
                  </a:lnTo>
                  <a:close/>
                </a:path>
                <a:path w="1211580" h="472439">
                  <a:moveTo>
                    <a:pt x="307975" y="135890"/>
                  </a:moveTo>
                  <a:lnTo>
                    <a:pt x="78105" y="135890"/>
                  </a:lnTo>
                  <a:lnTo>
                    <a:pt x="78105" y="143509"/>
                  </a:lnTo>
                  <a:lnTo>
                    <a:pt x="307975" y="143509"/>
                  </a:lnTo>
                  <a:lnTo>
                    <a:pt x="307975" y="135890"/>
                  </a:lnTo>
                  <a:close/>
                </a:path>
                <a:path w="1211580" h="472439">
                  <a:moveTo>
                    <a:pt x="178434" y="114300"/>
                  </a:moveTo>
                  <a:lnTo>
                    <a:pt x="163195" y="114300"/>
                  </a:lnTo>
                  <a:lnTo>
                    <a:pt x="163195" y="135890"/>
                  </a:lnTo>
                  <a:lnTo>
                    <a:pt x="178434" y="135890"/>
                  </a:lnTo>
                  <a:lnTo>
                    <a:pt x="178434" y="114300"/>
                  </a:lnTo>
                  <a:close/>
                </a:path>
                <a:path w="1211580" h="472439">
                  <a:moveTo>
                    <a:pt x="1211580" y="93344"/>
                  </a:moveTo>
                  <a:lnTo>
                    <a:pt x="1103630" y="135890"/>
                  </a:lnTo>
                  <a:lnTo>
                    <a:pt x="1103630" y="429259"/>
                  </a:lnTo>
                  <a:lnTo>
                    <a:pt x="1211580" y="394334"/>
                  </a:lnTo>
                  <a:lnTo>
                    <a:pt x="1211580" y="93344"/>
                  </a:lnTo>
                  <a:close/>
                </a:path>
              </a:pathLst>
            </a:custGeom>
            <a:solidFill>
              <a:srgbClr val="B8A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049780" y="4191000"/>
              <a:ext cx="709930" cy="36195"/>
            </a:xfrm>
            <a:custGeom>
              <a:avLst/>
              <a:gdLst/>
              <a:ahLst/>
              <a:cxnLst/>
              <a:rect l="l" t="t" r="r" b="b"/>
              <a:pathLst>
                <a:path w="709930" h="36195">
                  <a:moveTo>
                    <a:pt x="709930" y="0"/>
                  </a:moveTo>
                  <a:lnTo>
                    <a:pt x="0" y="0"/>
                  </a:lnTo>
                  <a:lnTo>
                    <a:pt x="0" y="35560"/>
                  </a:lnTo>
                  <a:lnTo>
                    <a:pt x="0" y="36195"/>
                  </a:lnTo>
                  <a:lnTo>
                    <a:pt x="709930" y="36195"/>
                  </a:lnTo>
                  <a:lnTo>
                    <a:pt x="709930" y="35560"/>
                  </a:lnTo>
                  <a:lnTo>
                    <a:pt x="709930" y="0"/>
                  </a:lnTo>
                  <a:close/>
                </a:path>
              </a:pathLst>
            </a:custGeom>
            <a:solidFill>
              <a:srgbClr val="79C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049780" y="4226560"/>
              <a:ext cx="609600" cy="393700"/>
            </a:xfrm>
            <a:custGeom>
              <a:avLst/>
              <a:gdLst/>
              <a:ahLst/>
              <a:cxnLst/>
              <a:rect l="l" t="t" r="r" b="b"/>
              <a:pathLst>
                <a:path w="609600" h="393700">
                  <a:moveTo>
                    <a:pt x="609600" y="0"/>
                  </a:moveTo>
                  <a:lnTo>
                    <a:pt x="0" y="0"/>
                  </a:lnTo>
                  <a:lnTo>
                    <a:pt x="0" y="92710"/>
                  </a:lnTo>
                  <a:lnTo>
                    <a:pt x="0" y="393700"/>
                  </a:lnTo>
                  <a:lnTo>
                    <a:pt x="71755" y="393700"/>
                  </a:lnTo>
                  <a:lnTo>
                    <a:pt x="71755" y="92710"/>
                  </a:lnTo>
                  <a:lnTo>
                    <a:pt x="193675" y="92710"/>
                  </a:lnTo>
                  <a:lnTo>
                    <a:pt x="193675" y="393700"/>
                  </a:lnTo>
                  <a:lnTo>
                    <a:pt x="609600" y="393700"/>
                  </a:lnTo>
                  <a:lnTo>
                    <a:pt x="609600" y="9271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EBD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220595" y="4283710"/>
              <a:ext cx="401955" cy="322580"/>
            </a:xfrm>
            <a:custGeom>
              <a:avLst/>
              <a:gdLst/>
              <a:ahLst/>
              <a:cxnLst/>
              <a:rect l="l" t="t" r="r" b="b"/>
              <a:pathLst>
                <a:path w="401955" h="322579">
                  <a:moveTo>
                    <a:pt x="187325" y="86360"/>
                  </a:moveTo>
                  <a:lnTo>
                    <a:pt x="123190" y="86360"/>
                  </a:lnTo>
                  <a:lnTo>
                    <a:pt x="123190" y="92075"/>
                  </a:lnTo>
                  <a:lnTo>
                    <a:pt x="187325" y="92075"/>
                  </a:lnTo>
                  <a:lnTo>
                    <a:pt x="187325" y="86360"/>
                  </a:lnTo>
                  <a:close/>
                </a:path>
                <a:path w="401955" h="322579">
                  <a:moveTo>
                    <a:pt x="223520" y="0"/>
                  </a:moveTo>
                  <a:lnTo>
                    <a:pt x="0" y="0"/>
                  </a:lnTo>
                  <a:lnTo>
                    <a:pt x="0" y="6985"/>
                  </a:lnTo>
                  <a:lnTo>
                    <a:pt x="223520" y="6985"/>
                  </a:lnTo>
                  <a:lnTo>
                    <a:pt x="223520" y="0"/>
                  </a:lnTo>
                  <a:close/>
                </a:path>
                <a:path w="401955" h="322579">
                  <a:moveTo>
                    <a:pt x="367030" y="86360"/>
                  </a:moveTo>
                  <a:lnTo>
                    <a:pt x="224155" y="86360"/>
                  </a:lnTo>
                  <a:lnTo>
                    <a:pt x="224155" y="92075"/>
                  </a:lnTo>
                  <a:lnTo>
                    <a:pt x="367030" y="92075"/>
                  </a:lnTo>
                  <a:lnTo>
                    <a:pt x="367030" y="86360"/>
                  </a:lnTo>
                  <a:close/>
                </a:path>
                <a:path w="401955" h="322579">
                  <a:moveTo>
                    <a:pt x="372745" y="201930"/>
                  </a:moveTo>
                  <a:lnTo>
                    <a:pt x="147955" y="201930"/>
                  </a:lnTo>
                  <a:lnTo>
                    <a:pt x="147955" y="208280"/>
                  </a:lnTo>
                  <a:lnTo>
                    <a:pt x="148590" y="208280"/>
                  </a:lnTo>
                  <a:lnTo>
                    <a:pt x="148590" y="214630"/>
                  </a:lnTo>
                  <a:lnTo>
                    <a:pt x="372745" y="214630"/>
                  </a:lnTo>
                  <a:lnTo>
                    <a:pt x="372745" y="208280"/>
                  </a:lnTo>
                  <a:lnTo>
                    <a:pt x="372745" y="201930"/>
                  </a:lnTo>
                  <a:close/>
                </a:path>
                <a:path w="401955" h="322579">
                  <a:moveTo>
                    <a:pt x="401955" y="100330"/>
                  </a:moveTo>
                  <a:lnTo>
                    <a:pt x="396240" y="100330"/>
                  </a:lnTo>
                  <a:lnTo>
                    <a:pt x="396240" y="322580"/>
                  </a:lnTo>
                  <a:lnTo>
                    <a:pt x="401955" y="322580"/>
                  </a:lnTo>
                  <a:lnTo>
                    <a:pt x="401955" y="100330"/>
                  </a:lnTo>
                  <a:close/>
                </a:path>
              </a:pathLst>
            </a:custGeom>
            <a:solidFill>
              <a:srgbClr val="B8A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049779" y="4225925"/>
              <a:ext cx="609600" cy="394335"/>
            </a:xfrm>
            <a:custGeom>
              <a:avLst/>
              <a:gdLst/>
              <a:ahLst/>
              <a:cxnLst/>
              <a:rect l="l" t="t" r="r" b="b"/>
              <a:pathLst>
                <a:path w="609600" h="394335">
                  <a:moveTo>
                    <a:pt x="609600" y="0"/>
                  </a:moveTo>
                  <a:lnTo>
                    <a:pt x="0" y="0"/>
                  </a:lnTo>
                  <a:lnTo>
                    <a:pt x="0" y="394334"/>
                  </a:lnTo>
                  <a:lnTo>
                    <a:pt x="14605" y="394334"/>
                  </a:lnTo>
                  <a:lnTo>
                    <a:pt x="7619" y="14605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B7A7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659379" y="4191000"/>
              <a:ext cx="100330" cy="429259"/>
            </a:xfrm>
            <a:custGeom>
              <a:avLst/>
              <a:gdLst/>
              <a:ahLst/>
              <a:cxnLst/>
              <a:rect l="l" t="t" r="r" b="b"/>
              <a:pathLst>
                <a:path w="100330" h="429260">
                  <a:moveTo>
                    <a:pt x="100330" y="0"/>
                  </a:moveTo>
                  <a:lnTo>
                    <a:pt x="0" y="36194"/>
                  </a:lnTo>
                  <a:lnTo>
                    <a:pt x="0" y="429259"/>
                  </a:lnTo>
                  <a:lnTo>
                    <a:pt x="100330" y="394334"/>
                  </a:lnTo>
                  <a:lnTo>
                    <a:pt x="100330" y="0"/>
                  </a:lnTo>
                  <a:close/>
                </a:path>
              </a:pathLst>
            </a:custGeom>
            <a:solidFill>
              <a:srgbClr val="B8A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802889" y="4455795"/>
              <a:ext cx="350520" cy="106680"/>
            </a:xfrm>
            <a:custGeom>
              <a:avLst/>
              <a:gdLst/>
              <a:ahLst/>
              <a:cxnLst/>
              <a:rect l="l" t="t" r="r" b="b"/>
              <a:pathLst>
                <a:path w="350519" h="106679">
                  <a:moveTo>
                    <a:pt x="350519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350519" y="106679"/>
                  </a:lnTo>
                  <a:lnTo>
                    <a:pt x="350519" y="0"/>
                  </a:lnTo>
                  <a:close/>
                </a:path>
              </a:pathLst>
            </a:custGeom>
            <a:solidFill>
              <a:srgbClr val="EBDF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802889" y="4419600"/>
              <a:ext cx="450850" cy="36195"/>
            </a:xfrm>
            <a:custGeom>
              <a:avLst/>
              <a:gdLst/>
              <a:ahLst/>
              <a:cxnLst/>
              <a:rect l="l" t="t" r="r" b="b"/>
              <a:pathLst>
                <a:path w="450850" h="36195">
                  <a:moveTo>
                    <a:pt x="450850" y="0"/>
                  </a:moveTo>
                  <a:lnTo>
                    <a:pt x="128905" y="0"/>
                  </a:lnTo>
                  <a:lnTo>
                    <a:pt x="0" y="36195"/>
                  </a:lnTo>
                  <a:lnTo>
                    <a:pt x="350520" y="36195"/>
                  </a:lnTo>
                  <a:lnTo>
                    <a:pt x="450850" y="0"/>
                  </a:lnTo>
                  <a:close/>
                </a:path>
              </a:pathLst>
            </a:custGeom>
            <a:solidFill>
              <a:srgbClr val="79C5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153410" y="4419600"/>
              <a:ext cx="100330" cy="143510"/>
            </a:xfrm>
            <a:custGeom>
              <a:avLst/>
              <a:gdLst/>
              <a:ahLst/>
              <a:cxnLst/>
              <a:rect l="l" t="t" r="r" b="b"/>
              <a:pathLst>
                <a:path w="100329" h="143510">
                  <a:moveTo>
                    <a:pt x="100329" y="0"/>
                  </a:moveTo>
                  <a:lnTo>
                    <a:pt x="0" y="36195"/>
                  </a:lnTo>
                  <a:lnTo>
                    <a:pt x="0" y="143509"/>
                  </a:lnTo>
                  <a:lnTo>
                    <a:pt x="100329" y="100329"/>
                  </a:lnTo>
                  <a:lnTo>
                    <a:pt x="100329" y="0"/>
                  </a:lnTo>
                  <a:close/>
                </a:path>
              </a:pathLst>
            </a:custGeom>
            <a:solidFill>
              <a:srgbClr val="B8AB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656194" y="2045949"/>
              <a:ext cx="190500" cy="665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9144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8ED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813769"/>
              </p:ext>
            </p:extLst>
          </p:nvPr>
        </p:nvGraphicFramePr>
        <p:xfrm>
          <a:off x="731521" y="538044"/>
          <a:ext cx="7116694" cy="38583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7154"/>
                <a:gridCol w="1117708"/>
                <a:gridCol w="1423944"/>
                <a:gridCol w="1423944"/>
                <a:gridCol w="1423944"/>
              </a:tblGrid>
              <a:tr h="379568">
                <a:tc gridSpan="5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 smtClean="0">
                          <a:solidFill>
                            <a:srgbClr val="D94747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mtClean="0">
                          <a:solidFill>
                            <a:srgbClr val="D94747"/>
                          </a:solidFill>
                          <a:latin typeface="Arial"/>
                          <a:cs typeface="Arial"/>
                        </a:rPr>
                        <a:t>ackage</a:t>
                      </a:r>
                      <a:r>
                        <a:rPr lang="en-US" sz="2000" b="1" smtClean="0">
                          <a:solidFill>
                            <a:srgbClr val="D94747"/>
                          </a:solidFill>
                          <a:latin typeface="Arial"/>
                          <a:cs typeface="Arial"/>
                        </a:rPr>
                        <a:t> 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ED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62498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1400" dirty="0" smtClean="0">
                          <a:latin typeface="Arial MT"/>
                          <a:cs typeface="Arial MT"/>
                        </a:rPr>
                        <a:t>Air</a:t>
                      </a:r>
                      <a:r>
                        <a:rPr lang="en-US" sz="1400" baseline="0" dirty="0" smtClean="0">
                          <a:latin typeface="Arial MT"/>
                          <a:cs typeface="Arial MT"/>
                        </a:rPr>
                        <a:t> tickets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7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 smtClean="0">
                          <a:latin typeface="Arial MT"/>
                          <a:cs typeface="Arial MT"/>
                        </a:rPr>
                        <a:t>Transfers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ED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Accommodation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EDE7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Meals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EDE7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Travel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insurance</a:t>
                      </a:r>
                    </a:p>
                  </a:txBody>
                  <a:tcPr marL="0" marR="0" marT="368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EDE7"/>
                    </a:solidFill>
                  </a:tcPr>
                </a:tc>
              </a:tr>
              <a:tr h="500511"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1400" dirty="0" smtClean="0">
                          <a:latin typeface="Arial MT"/>
                          <a:cs typeface="Arial MT"/>
                        </a:rPr>
                        <a:t>Kutaisi-</a:t>
                      </a:r>
                      <a:r>
                        <a:rPr lang="en-US" sz="1400" dirty="0" err="1" smtClean="0">
                          <a:latin typeface="Arial MT"/>
                          <a:cs typeface="Arial MT"/>
                        </a:rPr>
                        <a:t>barcelona</a:t>
                      </a:r>
                      <a:r>
                        <a:rPr lang="en-US" sz="1400" baseline="0" dirty="0" smtClean="0">
                          <a:latin typeface="Arial MT"/>
                          <a:cs typeface="Arial MT"/>
                        </a:rPr>
                        <a:t> or Madrid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7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1400" spc="-5" dirty="0" smtClean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-5" dirty="0" smtClean="0">
                          <a:latin typeface="Arial MT"/>
                          <a:cs typeface="Arial MT"/>
                        </a:rPr>
                        <a:t>es</a:t>
                      </a:r>
                      <a:endParaRPr lang="en-US" sz="1400" spc="-5" dirty="0" smtClean="0">
                        <a:latin typeface="Arial MT"/>
                        <a:cs typeface="Arial MT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EDE7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1400" spc="-5" dirty="0" smtClean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-5" dirty="0" smtClean="0">
                          <a:latin typeface="Arial MT"/>
                          <a:cs typeface="Arial MT"/>
                        </a:rPr>
                        <a:t>es</a:t>
                      </a:r>
                      <a:endParaRPr lang="en-US" sz="1400" spc="-5" dirty="0" smtClean="0">
                        <a:latin typeface="Arial MT"/>
                        <a:cs typeface="Arial MT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EDE7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BB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EDE7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1400" spc="-5" dirty="0" smtClean="0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-5" dirty="0" smtClean="0">
                          <a:latin typeface="Arial MT"/>
                          <a:cs typeface="Arial MT"/>
                        </a:rPr>
                        <a:t>es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EDE7"/>
                    </a:solidFill>
                  </a:tcPr>
                </a:tc>
              </a:tr>
              <a:tr h="2508891">
                <a:tc gridSpan="5">
                  <a:txBody>
                    <a:bodyPr/>
                    <a:lstStyle/>
                    <a:p>
                      <a:pPr marL="0" marR="74295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0" dirty="0" smtClean="0">
                          <a:latin typeface="Arial MT"/>
                          <a:cs typeface="Arial MT"/>
                        </a:rPr>
                        <a:t>Subtotal:</a:t>
                      </a:r>
                      <a:r>
                        <a:rPr lang="en-US" sz="1400" spc="0" baseline="0" dirty="0" smtClean="0">
                          <a:latin typeface="Arial MT"/>
                          <a:cs typeface="Arial MT"/>
                        </a:rPr>
                        <a:t>1500 $ </a:t>
                      </a:r>
                    </a:p>
                    <a:p>
                      <a:pPr marR="742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1400" spc="0" baseline="0" dirty="0" smtClean="0">
                          <a:latin typeface="Arial MT"/>
                          <a:cs typeface="Arial MT"/>
                        </a:rPr>
                        <a:t>for two person</a:t>
                      </a:r>
                    </a:p>
                    <a:p>
                      <a:pPr marR="742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spc="0" baseline="0" dirty="0" smtClean="0">
                        <a:latin typeface="Arial MT"/>
                        <a:cs typeface="Arial MT"/>
                      </a:endParaRPr>
                    </a:p>
                    <a:p>
                      <a:pPr marR="742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spc="0" baseline="0" dirty="0" smtClean="0">
                        <a:latin typeface="Arial MT"/>
                        <a:cs typeface="Arial MT"/>
                      </a:endParaRPr>
                    </a:p>
                    <a:p>
                      <a:pPr marR="742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spc="0" baseline="0" dirty="0" smtClean="0">
                        <a:latin typeface="Arial MT"/>
                        <a:cs typeface="Arial MT"/>
                      </a:endParaRPr>
                    </a:p>
                    <a:p>
                      <a:pPr marR="742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spc="0" baseline="0" dirty="0" smtClean="0">
                        <a:latin typeface="Arial MT"/>
                        <a:cs typeface="Arial MT"/>
                      </a:endParaRPr>
                    </a:p>
                    <a:p>
                      <a:pPr marR="742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spc="0" baseline="0" dirty="0" smtClean="0">
                        <a:latin typeface="Arial MT"/>
                        <a:cs typeface="Arial MT"/>
                      </a:endParaRPr>
                    </a:p>
                    <a:p>
                      <a:pPr marR="742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spc="0" baseline="0" dirty="0" smtClean="0">
                        <a:latin typeface="Arial MT"/>
                        <a:cs typeface="Arial MT"/>
                      </a:endParaRPr>
                    </a:p>
                    <a:p>
                      <a:pPr marR="742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lang="en-US" sz="1400" spc="0" baseline="0" dirty="0" smtClean="0">
                        <a:latin typeface="Arial MT"/>
                        <a:cs typeface="Arial MT"/>
                      </a:endParaRPr>
                    </a:p>
                    <a:p>
                      <a:pPr marR="742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D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8ED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134" y="728472"/>
            <a:ext cx="111124" cy="1078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7755" y="728472"/>
            <a:ext cx="111123" cy="10782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746490" y="4363720"/>
            <a:ext cx="53340" cy="133985"/>
            <a:chOff x="8746490" y="4363720"/>
            <a:chExt cx="53340" cy="133985"/>
          </a:xfrm>
        </p:grpSpPr>
        <p:sp>
          <p:nvSpPr>
            <p:cNvPr id="7" name="object 7"/>
            <p:cNvSpPr/>
            <p:nvPr/>
          </p:nvSpPr>
          <p:spPr>
            <a:xfrm>
              <a:off x="8746490" y="4363720"/>
              <a:ext cx="51435" cy="53340"/>
            </a:xfrm>
            <a:custGeom>
              <a:avLst/>
              <a:gdLst/>
              <a:ahLst/>
              <a:cxnLst/>
              <a:rect l="l" t="t" r="r" b="b"/>
              <a:pathLst>
                <a:path w="51434" h="53339">
                  <a:moveTo>
                    <a:pt x="25400" y="0"/>
                  </a:moveTo>
                  <a:lnTo>
                    <a:pt x="15239" y="1904"/>
                  </a:lnTo>
                  <a:lnTo>
                    <a:pt x="7619" y="7619"/>
                  </a:lnTo>
                  <a:lnTo>
                    <a:pt x="1904" y="15874"/>
                  </a:lnTo>
                  <a:lnTo>
                    <a:pt x="0" y="26669"/>
                  </a:lnTo>
                  <a:lnTo>
                    <a:pt x="1904" y="36829"/>
                  </a:lnTo>
                  <a:lnTo>
                    <a:pt x="7619" y="45084"/>
                  </a:lnTo>
                  <a:lnTo>
                    <a:pt x="15239" y="50799"/>
                  </a:lnTo>
                  <a:lnTo>
                    <a:pt x="25400" y="53339"/>
                  </a:lnTo>
                  <a:lnTo>
                    <a:pt x="35559" y="50799"/>
                  </a:lnTo>
                  <a:lnTo>
                    <a:pt x="43814" y="45084"/>
                  </a:lnTo>
                  <a:lnTo>
                    <a:pt x="49529" y="36829"/>
                  </a:lnTo>
                  <a:lnTo>
                    <a:pt x="51434" y="26669"/>
                  </a:lnTo>
                  <a:lnTo>
                    <a:pt x="49529" y="15874"/>
                  </a:lnTo>
                  <a:lnTo>
                    <a:pt x="43814" y="7619"/>
                  </a:lnTo>
                  <a:lnTo>
                    <a:pt x="35559" y="1904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EA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47760" y="4445635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6035" y="0"/>
                  </a:moveTo>
                  <a:lnTo>
                    <a:pt x="15875" y="1904"/>
                  </a:lnTo>
                  <a:lnTo>
                    <a:pt x="7620" y="7619"/>
                  </a:lnTo>
                  <a:lnTo>
                    <a:pt x="1905" y="15874"/>
                  </a:lnTo>
                  <a:lnTo>
                    <a:pt x="0" y="26034"/>
                  </a:lnTo>
                  <a:lnTo>
                    <a:pt x="1905" y="36194"/>
                  </a:lnTo>
                  <a:lnTo>
                    <a:pt x="7620" y="44449"/>
                  </a:lnTo>
                  <a:lnTo>
                    <a:pt x="15875" y="49529"/>
                  </a:lnTo>
                  <a:lnTo>
                    <a:pt x="26035" y="52069"/>
                  </a:lnTo>
                  <a:lnTo>
                    <a:pt x="36195" y="49529"/>
                  </a:lnTo>
                  <a:lnTo>
                    <a:pt x="44450" y="44449"/>
                  </a:lnTo>
                  <a:lnTo>
                    <a:pt x="49530" y="36194"/>
                  </a:lnTo>
                  <a:lnTo>
                    <a:pt x="52070" y="26034"/>
                  </a:lnTo>
                  <a:lnTo>
                    <a:pt x="49530" y="15874"/>
                  </a:lnTo>
                  <a:lnTo>
                    <a:pt x="44450" y="7619"/>
                  </a:lnTo>
                  <a:lnTo>
                    <a:pt x="36195" y="1904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76A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56870" y="4363720"/>
            <a:ext cx="55244" cy="133985"/>
            <a:chOff x="356870" y="4363720"/>
            <a:chExt cx="55244" cy="133985"/>
          </a:xfrm>
        </p:grpSpPr>
        <p:sp>
          <p:nvSpPr>
            <p:cNvPr id="10" name="object 10"/>
            <p:cNvSpPr/>
            <p:nvPr/>
          </p:nvSpPr>
          <p:spPr>
            <a:xfrm>
              <a:off x="356870" y="4363720"/>
              <a:ext cx="51435" cy="53340"/>
            </a:xfrm>
            <a:custGeom>
              <a:avLst/>
              <a:gdLst/>
              <a:ahLst/>
              <a:cxnLst/>
              <a:rect l="l" t="t" r="r" b="b"/>
              <a:pathLst>
                <a:path w="51434" h="53339">
                  <a:moveTo>
                    <a:pt x="25400" y="0"/>
                  </a:moveTo>
                  <a:lnTo>
                    <a:pt x="15875" y="1904"/>
                  </a:lnTo>
                  <a:lnTo>
                    <a:pt x="7619" y="7619"/>
                  </a:lnTo>
                  <a:lnTo>
                    <a:pt x="1904" y="15874"/>
                  </a:lnTo>
                  <a:lnTo>
                    <a:pt x="0" y="26669"/>
                  </a:lnTo>
                  <a:lnTo>
                    <a:pt x="1904" y="36829"/>
                  </a:lnTo>
                  <a:lnTo>
                    <a:pt x="7619" y="45084"/>
                  </a:lnTo>
                  <a:lnTo>
                    <a:pt x="15875" y="50799"/>
                  </a:lnTo>
                  <a:lnTo>
                    <a:pt x="25400" y="53339"/>
                  </a:lnTo>
                  <a:lnTo>
                    <a:pt x="35559" y="50799"/>
                  </a:lnTo>
                  <a:lnTo>
                    <a:pt x="43814" y="45084"/>
                  </a:lnTo>
                  <a:lnTo>
                    <a:pt x="49529" y="36829"/>
                  </a:lnTo>
                  <a:lnTo>
                    <a:pt x="51434" y="26669"/>
                  </a:lnTo>
                  <a:lnTo>
                    <a:pt x="49529" y="15874"/>
                  </a:lnTo>
                  <a:lnTo>
                    <a:pt x="43814" y="7619"/>
                  </a:lnTo>
                  <a:lnTo>
                    <a:pt x="35559" y="1904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0045" y="4445635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6034" y="0"/>
                  </a:moveTo>
                  <a:lnTo>
                    <a:pt x="15875" y="1904"/>
                  </a:lnTo>
                  <a:lnTo>
                    <a:pt x="7619" y="7619"/>
                  </a:lnTo>
                  <a:lnTo>
                    <a:pt x="1904" y="15874"/>
                  </a:lnTo>
                  <a:lnTo>
                    <a:pt x="0" y="26034"/>
                  </a:lnTo>
                  <a:lnTo>
                    <a:pt x="1904" y="36194"/>
                  </a:lnTo>
                  <a:lnTo>
                    <a:pt x="7619" y="44449"/>
                  </a:lnTo>
                  <a:lnTo>
                    <a:pt x="15875" y="49529"/>
                  </a:lnTo>
                  <a:lnTo>
                    <a:pt x="26034" y="52069"/>
                  </a:lnTo>
                  <a:lnTo>
                    <a:pt x="36194" y="49529"/>
                  </a:lnTo>
                  <a:lnTo>
                    <a:pt x="44450" y="44449"/>
                  </a:lnTo>
                  <a:lnTo>
                    <a:pt x="49529" y="36194"/>
                  </a:lnTo>
                  <a:lnTo>
                    <a:pt x="52070" y="26034"/>
                  </a:lnTo>
                  <a:lnTo>
                    <a:pt x="49529" y="15874"/>
                  </a:lnTo>
                  <a:lnTo>
                    <a:pt x="44450" y="7619"/>
                  </a:lnTo>
                  <a:lnTo>
                    <a:pt x="36194" y="1904"/>
                  </a:lnTo>
                  <a:lnTo>
                    <a:pt x="26034" y="0"/>
                  </a:lnTo>
                  <a:close/>
                </a:path>
              </a:pathLst>
            </a:custGeom>
            <a:solidFill>
              <a:srgbClr val="76A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8134" y="951864"/>
            <a:ext cx="111124" cy="11112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707755" y="951864"/>
            <a:ext cx="111123" cy="11112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8134" y="1189989"/>
            <a:ext cx="111124" cy="11112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07755" y="1189989"/>
            <a:ext cx="111123" cy="111125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0" y="4949823"/>
            <a:ext cx="9144000" cy="193675"/>
            <a:chOff x="0" y="4949823"/>
            <a:chExt cx="9144000" cy="19367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785" y="4949823"/>
              <a:ext cx="325120" cy="1066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2434" y="4949823"/>
              <a:ext cx="318770" cy="1066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1369" y="4949823"/>
              <a:ext cx="318770" cy="1066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6019" y="4949823"/>
              <a:ext cx="318769" cy="1066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44955" y="4949823"/>
              <a:ext cx="318769" cy="1066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13889" y="4949823"/>
              <a:ext cx="318769" cy="1066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82825" y="4949823"/>
              <a:ext cx="318769" cy="1066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51760" y="4949823"/>
              <a:ext cx="325119" cy="10667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0" y="5080635"/>
              <a:ext cx="3051175" cy="62865"/>
            </a:xfrm>
            <a:custGeom>
              <a:avLst/>
              <a:gdLst/>
              <a:ahLst/>
              <a:cxnLst/>
              <a:rect l="l" t="t" r="r" b="b"/>
              <a:pathLst>
                <a:path w="3051175" h="62864">
                  <a:moveTo>
                    <a:pt x="305117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51175" y="62864"/>
                  </a:lnTo>
                  <a:lnTo>
                    <a:pt x="305117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21025" y="4949823"/>
              <a:ext cx="325120" cy="1066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95675" y="4949823"/>
              <a:ext cx="318770" cy="10667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64609" y="4949823"/>
              <a:ext cx="318770" cy="10667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39259" y="4949823"/>
              <a:ext cx="318770" cy="10667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08195" y="4949823"/>
              <a:ext cx="318770" cy="10667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77129" y="4949823"/>
              <a:ext cx="318770" cy="10667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46065" y="4949823"/>
              <a:ext cx="318770" cy="10667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15000" y="4949823"/>
              <a:ext cx="325120" cy="10667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052445" y="5080635"/>
              <a:ext cx="3063240" cy="62865"/>
            </a:xfrm>
            <a:custGeom>
              <a:avLst/>
              <a:gdLst/>
              <a:ahLst/>
              <a:cxnLst/>
              <a:rect l="l" t="t" r="r" b="b"/>
              <a:pathLst>
                <a:path w="3063240" h="62864">
                  <a:moveTo>
                    <a:pt x="3063239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63239" y="62864"/>
                  </a:lnTo>
                  <a:lnTo>
                    <a:pt x="3063239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84265" y="4949823"/>
              <a:ext cx="325119" cy="10667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58915" y="4949823"/>
              <a:ext cx="318770" cy="10667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27850" y="4949823"/>
              <a:ext cx="318770" cy="10667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02500" y="4949823"/>
              <a:ext cx="318770" cy="10667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671434" y="4949823"/>
              <a:ext cx="318770" cy="10667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40369" y="4949823"/>
              <a:ext cx="318770" cy="10667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09305" y="4949823"/>
              <a:ext cx="318770" cy="10667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78240" y="4949823"/>
              <a:ext cx="325120" cy="10667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115684" y="5080635"/>
              <a:ext cx="3028315" cy="62865"/>
            </a:xfrm>
            <a:custGeom>
              <a:avLst/>
              <a:gdLst/>
              <a:ahLst/>
              <a:cxnLst/>
              <a:rect l="l" t="t" r="r" b="b"/>
              <a:pathLst>
                <a:path w="3028315" h="62864">
                  <a:moveTo>
                    <a:pt x="302831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28315" y="62864"/>
                  </a:lnTo>
                  <a:lnTo>
                    <a:pt x="302831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0" y="0"/>
            <a:ext cx="9144000" cy="193040"/>
            <a:chOff x="0" y="0"/>
            <a:chExt cx="9144000" cy="193040"/>
          </a:xfrm>
        </p:grpSpPr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785" y="86360"/>
              <a:ext cx="325120" cy="10667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2434" y="86360"/>
              <a:ext cx="318770" cy="10667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01369" y="86360"/>
              <a:ext cx="318770" cy="1066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76019" y="86360"/>
              <a:ext cx="318769" cy="10667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44955" y="86360"/>
              <a:ext cx="318769" cy="10667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13889" y="86360"/>
              <a:ext cx="318769" cy="10667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282825" y="86360"/>
              <a:ext cx="318769" cy="1066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651760" y="86360"/>
              <a:ext cx="325119" cy="10667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0" y="0"/>
              <a:ext cx="3051175" cy="62865"/>
            </a:xfrm>
            <a:custGeom>
              <a:avLst/>
              <a:gdLst/>
              <a:ahLst/>
              <a:cxnLst/>
              <a:rect l="l" t="t" r="r" b="b"/>
              <a:pathLst>
                <a:path w="3051175" h="62865">
                  <a:moveTo>
                    <a:pt x="305117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51175" y="62864"/>
                  </a:lnTo>
                  <a:lnTo>
                    <a:pt x="305117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21025" y="86360"/>
              <a:ext cx="325120" cy="10667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95675" y="86360"/>
              <a:ext cx="318770" cy="10667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4609" y="86360"/>
              <a:ext cx="318770" cy="10667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239259" y="86360"/>
              <a:ext cx="318770" cy="10667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08195" y="86360"/>
              <a:ext cx="318770" cy="10667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977129" y="86360"/>
              <a:ext cx="318770" cy="10667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346065" y="86360"/>
              <a:ext cx="318770" cy="10667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15000" y="86360"/>
              <a:ext cx="325120" cy="10667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052445" y="0"/>
              <a:ext cx="3063240" cy="62865"/>
            </a:xfrm>
            <a:custGeom>
              <a:avLst/>
              <a:gdLst/>
              <a:ahLst/>
              <a:cxnLst/>
              <a:rect l="l" t="t" r="r" b="b"/>
              <a:pathLst>
                <a:path w="3063240" h="62865">
                  <a:moveTo>
                    <a:pt x="3063239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63239" y="62864"/>
                  </a:lnTo>
                  <a:lnTo>
                    <a:pt x="3063239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184265" y="86360"/>
              <a:ext cx="325119" cy="10667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558915" y="86360"/>
              <a:ext cx="318770" cy="10667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27850" y="86360"/>
              <a:ext cx="318770" cy="10667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302500" y="86360"/>
              <a:ext cx="318770" cy="10667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671434" y="86360"/>
              <a:ext cx="318770" cy="10667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40369" y="86360"/>
              <a:ext cx="318770" cy="10667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409305" y="86360"/>
              <a:ext cx="318770" cy="10667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778240" y="86360"/>
              <a:ext cx="325120" cy="106679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115684" y="0"/>
              <a:ext cx="3028315" cy="62865"/>
            </a:xfrm>
            <a:custGeom>
              <a:avLst/>
              <a:gdLst/>
              <a:ahLst/>
              <a:cxnLst/>
              <a:rect l="l" t="t" r="r" b="b"/>
              <a:pathLst>
                <a:path w="3028315" h="62865">
                  <a:moveTo>
                    <a:pt x="302831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28315" y="62864"/>
                  </a:lnTo>
                  <a:lnTo>
                    <a:pt x="302831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8696959" y="1522094"/>
            <a:ext cx="139065" cy="2435860"/>
            <a:chOff x="8696959" y="1522094"/>
            <a:chExt cx="139065" cy="2435860"/>
          </a:xfrm>
        </p:grpSpPr>
        <p:sp>
          <p:nvSpPr>
            <p:cNvPr id="73" name="object 73"/>
            <p:cNvSpPr/>
            <p:nvPr/>
          </p:nvSpPr>
          <p:spPr>
            <a:xfrm>
              <a:off x="8762999" y="1588134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79">
                  <a:moveTo>
                    <a:pt x="0" y="0"/>
                  </a:moveTo>
                  <a:lnTo>
                    <a:pt x="0" y="2354579"/>
                  </a:lnTo>
                </a:path>
              </a:pathLst>
            </a:custGeom>
            <a:ln w="9144">
              <a:solidFill>
                <a:srgbClr val="A1C4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696959" y="1522094"/>
              <a:ext cx="138430" cy="1092200"/>
            </a:xfrm>
            <a:custGeom>
              <a:avLst/>
              <a:gdLst/>
              <a:ahLst/>
              <a:cxnLst/>
              <a:rect l="l" t="t" r="r" b="b"/>
              <a:pathLst>
                <a:path w="138429" h="1092200">
                  <a:moveTo>
                    <a:pt x="64770" y="1017904"/>
                  </a:moveTo>
                  <a:lnTo>
                    <a:pt x="24130" y="1059179"/>
                  </a:lnTo>
                  <a:lnTo>
                    <a:pt x="64770" y="1092199"/>
                  </a:lnTo>
                  <a:lnTo>
                    <a:pt x="106680" y="1059179"/>
                  </a:lnTo>
                  <a:lnTo>
                    <a:pt x="64770" y="1017904"/>
                  </a:lnTo>
                  <a:close/>
                </a:path>
                <a:path w="138429" h="1092200">
                  <a:moveTo>
                    <a:pt x="64770" y="261619"/>
                  </a:moveTo>
                  <a:lnTo>
                    <a:pt x="24130" y="294004"/>
                  </a:lnTo>
                  <a:lnTo>
                    <a:pt x="64770" y="335279"/>
                  </a:lnTo>
                  <a:lnTo>
                    <a:pt x="106680" y="294004"/>
                  </a:lnTo>
                  <a:lnTo>
                    <a:pt x="64770" y="261619"/>
                  </a:lnTo>
                  <a:close/>
                </a:path>
                <a:path w="138429" h="1092200">
                  <a:moveTo>
                    <a:pt x="65405" y="130809"/>
                  </a:moveTo>
                  <a:lnTo>
                    <a:pt x="0" y="196214"/>
                  </a:lnTo>
                  <a:lnTo>
                    <a:pt x="65405" y="261619"/>
                  </a:lnTo>
                  <a:lnTo>
                    <a:pt x="138430" y="196214"/>
                  </a:lnTo>
                  <a:lnTo>
                    <a:pt x="65405" y="130809"/>
                  </a:lnTo>
                  <a:close/>
                </a:path>
                <a:path w="138429" h="1092200">
                  <a:moveTo>
                    <a:pt x="65405" y="0"/>
                  </a:moveTo>
                  <a:lnTo>
                    <a:pt x="0" y="65404"/>
                  </a:lnTo>
                  <a:lnTo>
                    <a:pt x="65405" y="130809"/>
                  </a:lnTo>
                  <a:lnTo>
                    <a:pt x="138430" y="654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696959" y="3342005"/>
              <a:ext cx="139065" cy="26415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704579" y="3695699"/>
              <a:ext cx="123823" cy="262255"/>
            </a:xfrm>
            <a:prstGeom prst="rect">
              <a:avLst/>
            </a:prstGeom>
          </p:spPr>
        </p:pic>
      </p:grpSp>
      <p:grpSp>
        <p:nvGrpSpPr>
          <p:cNvPr id="77" name="object 77"/>
          <p:cNvGrpSpPr/>
          <p:nvPr/>
        </p:nvGrpSpPr>
        <p:grpSpPr>
          <a:xfrm>
            <a:off x="307340" y="1522094"/>
            <a:ext cx="139065" cy="2435860"/>
            <a:chOff x="307340" y="1522094"/>
            <a:chExt cx="139065" cy="2435860"/>
          </a:xfrm>
        </p:grpSpPr>
        <p:sp>
          <p:nvSpPr>
            <p:cNvPr id="78" name="object 78"/>
            <p:cNvSpPr/>
            <p:nvPr/>
          </p:nvSpPr>
          <p:spPr>
            <a:xfrm>
              <a:off x="373380" y="1588134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79">
                  <a:moveTo>
                    <a:pt x="0" y="0"/>
                  </a:moveTo>
                  <a:lnTo>
                    <a:pt x="0" y="2354579"/>
                  </a:lnTo>
                </a:path>
              </a:pathLst>
            </a:custGeom>
            <a:ln w="9144">
              <a:solidFill>
                <a:srgbClr val="A0C4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07340" y="1522094"/>
              <a:ext cx="138430" cy="1086485"/>
            </a:xfrm>
            <a:custGeom>
              <a:avLst/>
              <a:gdLst/>
              <a:ahLst/>
              <a:cxnLst/>
              <a:rect l="l" t="t" r="r" b="b"/>
              <a:pathLst>
                <a:path w="138429" h="1086485">
                  <a:moveTo>
                    <a:pt x="62230" y="1013459"/>
                  </a:moveTo>
                  <a:lnTo>
                    <a:pt x="20955" y="1054099"/>
                  </a:lnTo>
                  <a:lnTo>
                    <a:pt x="62230" y="1086484"/>
                  </a:lnTo>
                  <a:lnTo>
                    <a:pt x="103505" y="1054099"/>
                  </a:lnTo>
                  <a:lnTo>
                    <a:pt x="62230" y="1013459"/>
                  </a:lnTo>
                  <a:close/>
                </a:path>
                <a:path w="138429" h="1086485">
                  <a:moveTo>
                    <a:pt x="62230" y="261619"/>
                  </a:moveTo>
                  <a:lnTo>
                    <a:pt x="20955" y="294004"/>
                  </a:lnTo>
                  <a:lnTo>
                    <a:pt x="62230" y="335279"/>
                  </a:lnTo>
                  <a:lnTo>
                    <a:pt x="103505" y="294004"/>
                  </a:lnTo>
                  <a:lnTo>
                    <a:pt x="62230" y="261619"/>
                  </a:lnTo>
                  <a:close/>
                </a:path>
                <a:path w="138429" h="1086485">
                  <a:moveTo>
                    <a:pt x="65405" y="130809"/>
                  </a:moveTo>
                  <a:lnTo>
                    <a:pt x="0" y="196214"/>
                  </a:lnTo>
                  <a:lnTo>
                    <a:pt x="65405" y="261619"/>
                  </a:lnTo>
                  <a:lnTo>
                    <a:pt x="138430" y="196214"/>
                  </a:lnTo>
                  <a:lnTo>
                    <a:pt x="65405" y="130809"/>
                  </a:lnTo>
                  <a:close/>
                </a:path>
                <a:path w="138429" h="1086485">
                  <a:moveTo>
                    <a:pt x="65405" y="0"/>
                  </a:moveTo>
                  <a:lnTo>
                    <a:pt x="0" y="65404"/>
                  </a:lnTo>
                  <a:lnTo>
                    <a:pt x="65405" y="130809"/>
                  </a:lnTo>
                  <a:lnTo>
                    <a:pt x="138430" y="654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07340" y="3342005"/>
              <a:ext cx="139065" cy="26415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14960" y="3695699"/>
              <a:ext cx="123824" cy="2622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886" y="424817"/>
            <a:ext cx="9144000" cy="5208903"/>
            <a:chOff x="0" y="-89533"/>
            <a:chExt cx="9144000" cy="5208903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89533"/>
              <a:ext cx="9144000" cy="51434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63230" y="245109"/>
              <a:ext cx="820420" cy="5232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839075" y="175260"/>
              <a:ext cx="50165" cy="214629"/>
            </a:xfrm>
            <a:custGeom>
              <a:avLst/>
              <a:gdLst/>
              <a:ahLst/>
              <a:cxnLst/>
              <a:rect l="l" t="t" r="r" b="b"/>
              <a:pathLst>
                <a:path w="50165" h="214629">
                  <a:moveTo>
                    <a:pt x="8890" y="47625"/>
                  </a:moveTo>
                  <a:lnTo>
                    <a:pt x="5079" y="47625"/>
                  </a:lnTo>
                  <a:lnTo>
                    <a:pt x="2540" y="48894"/>
                  </a:lnTo>
                  <a:lnTo>
                    <a:pt x="1904" y="51435"/>
                  </a:lnTo>
                  <a:lnTo>
                    <a:pt x="634" y="57785"/>
                  </a:lnTo>
                  <a:lnTo>
                    <a:pt x="0" y="64135"/>
                  </a:lnTo>
                  <a:lnTo>
                    <a:pt x="634" y="69850"/>
                  </a:lnTo>
                  <a:lnTo>
                    <a:pt x="1270" y="73025"/>
                  </a:lnTo>
                  <a:lnTo>
                    <a:pt x="3175" y="74294"/>
                  </a:lnTo>
                  <a:lnTo>
                    <a:pt x="8254" y="74294"/>
                  </a:lnTo>
                  <a:lnTo>
                    <a:pt x="11429" y="71119"/>
                  </a:lnTo>
                  <a:lnTo>
                    <a:pt x="13334" y="52069"/>
                  </a:lnTo>
                  <a:lnTo>
                    <a:pt x="11429" y="49529"/>
                  </a:lnTo>
                  <a:lnTo>
                    <a:pt x="10159" y="48260"/>
                  </a:lnTo>
                  <a:lnTo>
                    <a:pt x="8890" y="47625"/>
                  </a:lnTo>
                  <a:close/>
                </a:path>
                <a:path w="50165" h="214629">
                  <a:moveTo>
                    <a:pt x="10795" y="96519"/>
                  </a:moveTo>
                  <a:lnTo>
                    <a:pt x="2540" y="96519"/>
                  </a:lnTo>
                  <a:lnTo>
                    <a:pt x="1904" y="99060"/>
                  </a:lnTo>
                  <a:lnTo>
                    <a:pt x="1904" y="109219"/>
                  </a:lnTo>
                  <a:lnTo>
                    <a:pt x="3809" y="116839"/>
                  </a:lnTo>
                  <a:lnTo>
                    <a:pt x="4445" y="120014"/>
                  </a:lnTo>
                  <a:lnTo>
                    <a:pt x="5715" y="123189"/>
                  </a:lnTo>
                  <a:lnTo>
                    <a:pt x="10159" y="123189"/>
                  </a:lnTo>
                  <a:lnTo>
                    <a:pt x="14604" y="122554"/>
                  </a:lnTo>
                  <a:lnTo>
                    <a:pt x="15240" y="119379"/>
                  </a:lnTo>
                  <a:lnTo>
                    <a:pt x="14604" y="115569"/>
                  </a:lnTo>
                  <a:lnTo>
                    <a:pt x="13334" y="107314"/>
                  </a:lnTo>
                  <a:lnTo>
                    <a:pt x="13334" y="105410"/>
                  </a:lnTo>
                  <a:lnTo>
                    <a:pt x="12700" y="104775"/>
                  </a:lnTo>
                  <a:lnTo>
                    <a:pt x="12700" y="103504"/>
                  </a:lnTo>
                  <a:lnTo>
                    <a:pt x="12065" y="99060"/>
                  </a:lnTo>
                  <a:lnTo>
                    <a:pt x="10795" y="96519"/>
                  </a:lnTo>
                  <a:close/>
                </a:path>
                <a:path w="50165" h="214629">
                  <a:moveTo>
                    <a:pt x="19684" y="0"/>
                  </a:moveTo>
                  <a:lnTo>
                    <a:pt x="16509" y="0"/>
                  </a:lnTo>
                  <a:lnTo>
                    <a:pt x="15240" y="635"/>
                  </a:lnTo>
                  <a:lnTo>
                    <a:pt x="13970" y="2539"/>
                  </a:lnTo>
                  <a:lnTo>
                    <a:pt x="11429" y="8254"/>
                  </a:lnTo>
                  <a:lnTo>
                    <a:pt x="8890" y="14604"/>
                  </a:lnTo>
                  <a:lnTo>
                    <a:pt x="8254" y="21589"/>
                  </a:lnTo>
                  <a:lnTo>
                    <a:pt x="8254" y="23494"/>
                  </a:lnTo>
                  <a:lnTo>
                    <a:pt x="8890" y="25400"/>
                  </a:lnTo>
                  <a:lnTo>
                    <a:pt x="12700" y="26035"/>
                  </a:lnTo>
                  <a:lnTo>
                    <a:pt x="14604" y="26035"/>
                  </a:lnTo>
                  <a:lnTo>
                    <a:pt x="17145" y="24764"/>
                  </a:lnTo>
                  <a:lnTo>
                    <a:pt x="17779" y="24129"/>
                  </a:lnTo>
                  <a:lnTo>
                    <a:pt x="20320" y="17779"/>
                  </a:lnTo>
                  <a:lnTo>
                    <a:pt x="21590" y="12064"/>
                  </a:lnTo>
                  <a:lnTo>
                    <a:pt x="22225" y="11429"/>
                  </a:lnTo>
                  <a:lnTo>
                    <a:pt x="22225" y="10160"/>
                  </a:lnTo>
                  <a:lnTo>
                    <a:pt x="22859" y="8889"/>
                  </a:lnTo>
                  <a:lnTo>
                    <a:pt x="22859" y="8254"/>
                  </a:lnTo>
                  <a:lnTo>
                    <a:pt x="23495" y="5714"/>
                  </a:lnTo>
                  <a:lnTo>
                    <a:pt x="23495" y="3810"/>
                  </a:lnTo>
                  <a:lnTo>
                    <a:pt x="22859" y="1904"/>
                  </a:lnTo>
                  <a:lnTo>
                    <a:pt x="21590" y="635"/>
                  </a:lnTo>
                  <a:lnTo>
                    <a:pt x="19684" y="0"/>
                  </a:lnTo>
                  <a:close/>
                </a:path>
                <a:path w="50165" h="214629">
                  <a:moveTo>
                    <a:pt x="19684" y="144144"/>
                  </a:moveTo>
                  <a:lnTo>
                    <a:pt x="16509" y="144144"/>
                  </a:lnTo>
                  <a:lnTo>
                    <a:pt x="12700" y="145414"/>
                  </a:lnTo>
                  <a:lnTo>
                    <a:pt x="11429" y="147954"/>
                  </a:lnTo>
                  <a:lnTo>
                    <a:pt x="13970" y="156210"/>
                  </a:lnTo>
                  <a:lnTo>
                    <a:pt x="15875" y="161925"/>
                  </a:lnTo>
                  <a:lnTo>
                    <a:pt x="18415" y="167639"/>
                  </a:lnTo>
                  <a:lnTo>
                    <a:pt x="19050" y="169544"/>
                  </a:lnTo>
                  <a:lnTo>
                    <a:pt x="20954" y="170814"/>
                  </a:lnTo>
                  <a:lnTo>
                    <a:pt x="23495" y="170814"/>
                  </a:lnTo>
                  <a:lnTo>
                    <a:pt x="26034" y="169544"/>
                  </a:lnTo>
                  <a:lnTo>
                    <a:pt x="27304" y="168275"/>
                  </a:lnTo>
                  <a:lnTo>
                    <a:pt x="28575" y="166369"/>
                  </a:lnTo>
                  <a:lnTo>
                    <a:pt x="27940" y="165100"/>
                  </a:lnTo>
                  <a:lnTo>
                    <a:pt x="24129" y="152400"/>
                  </a:lnTo>
                  <a:lnTo>
                    <a:pt x="21590" y="146685"/>
                  </a:lnTo>
                  <a:lnTo>
                    <a:pt x="20954" y="144779"/>
                  </a:lnTo>
                  <a:lnTo>
                    <a:pt x="19684" y="144144"/>
                  </a:lnTo>
                  <a:close/>
                </a:path>
                <a:path w="50165" h="214629">
                  <a:moveTo>
                    <a:pt x="38100" y="189864"/>
                  </a:moveTo>
                  <a:lnTo>
                    <a:pt x="34290" y="189864"/>
                  </a:lnTo>
                  <a:lnTo>
                    <a:pt x="30479" y="192404"/>
                  </a:lnTo>
                  <a:lnTo>
                    <a:pt x="30479" y="194944"/>
                  </a:lnTo>
                  <a:lnTo>
                    <a:pt x="36829" y="207644"/>
                  </a:lnTo>
                  <a:lnTo>
                    <a:pt x="40004" y="212089"/>
                  </a:lnTo>
                  <a:lnTo>
                    <a:pt x="40640" y="213994"/>
                  </a:lnTo>
                  <a:lnTo>
                    <a:pt x="42545" y="214629"/>
                  </a:lnTo>
                  <a:lnTo>
                    <a:pt x="45084" y="214629"/>
                  </a:lnTo>
                  <a:lnTo>
                    <a:pt x="45720" y="213994"/>
                  </a:lnTo>
                  <a:lnTo>
                    <a:pt x="49529" y="212089"/>
                  </a:lnTo>
                  <a:lnTo>
                    <a:pt x="50165" y="209550"/>
                  </a:lnTo>
                  <a:lnTo>
                    <a:pt x="43815" y="196850"/>
                  </a:lnTo>
                  <a:lnTo>
                    <a:pt x="41275" y="193039"/>
                  </a:lnTo>
                  <a:lnTo>
                    <a:pt x="39370" y="190500"/>
                  </a:lnTo>
                  <a:lnTo>
                    <a:pt x="38100" y="189864"/>
                  </a:lnTo>
                  <a:close/>
                </a:path>
              </a:pathLst>
            </a:custGeom>
            <a:solidFill>
              <a:srgbClr val="74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96859" y="410844"/>
              <a:ext cx="144779" cy="9778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92415" y="3622040"/>
              <a:ext cx="884555" cy="681990"/>
            </a:xfrm>
            <a:custGeom>
              <a:avLst/>
              <a:gdLst/>
              <a:ahLst/>
              <a:cxnLst/>
              <a:rect l="l" t="t" r="r" b="b"/>
              <a:pathLst>
                <a:path w="884554" h="681989">
                  <a:moveTo>
                    <a:pt x="434339" y="0"/>
                  </a:moveTo>
                  <a:lnTo>
                    <a:pt x="380364" y="0"/>
                  </a:lnTo>
                  <a:lnTo>
                    <a:pt x="327659" y="5080"/>
                  </a:lnTo>
                  <a:lnTo>
                    <a:pt x="277494" y="15240"/>
                  </a:lnTo>
                  <a:lnTo>
                    <a:pt x="229869" y="29845"/>
                  </a:lnTo>
                  <a:lnTo>
                    <a:pt x="186054" y="48260"/>
                  </a:lnTo>
                  <a:lnTo>
                    <a:pt x="144779" y="71120"/>
                  </a:lnTo>
                  <a:lnTo>
                    <a:pt x="108584" y="97790"/>
                  </a:lnTo>
                  <a:lnTo>
                    <a:pt x="76200" y="128270"/>
                  </a:lnTo>
                  <a:lnTo>
                    <a:pt x="48894" y="161290"/>
                  </a:lnTo>
                  <a:lnTo>
                    <a:pt x="27304" y="198120"/>
                  </a:lnTo>
                  <a:lnTo>
                    <a:pt x="11429" y="236855"/>
                  </a:lnTo>
                  <a:lnTo>
                    <a:pt x="1904" y="278765"/>
                  </a:lnTo>
                  <a:lnTo>
                    <a:pt x="0" y="321310"/>
                  </a:lnTo>
                  <a:lnTo>
                    <a:pt x="3809" y="360680"/>
                  </a:lnTo>
                  <a:lnTo>
                    <a:pt x="13334" y="400685"/>
                  </a:lnTo>
                  <a:lnTo>
                    <a:pt x="29209" y="439420"/>
                  </a:lnTo>
                  <a:lnTo>
                    <a:pt x="50164" y="476250"/>
                  </a:lnTo>
                  <a:lnTo>
                    <a:pt x="76834" y="511810"/>
                  </a:lnTo>
                  <a:lnTo>
                    <a:pt x="107950" y="544195"/>
                  </a:lnTo>
                  <a:lnTo>
                    <a:pt x="142875" y="574675"/>
                  </a:lnTo>
                  <a:lnTo>
                    <a:pt x="182879" y="601345"/>
                  </a:lnTo>
                  <a:lnTo>
                    <a:pt x="226059" y="625475"/>
                  </a:lnTo>
                  <a:lnTo>
                    <a:pt x="272414" y="645795"/>
                  </a:lnTo>
                  <a:lnTo>
                    <a:pt x="321944" y="661670"/>
                  </a:lnTo>
                  <a:lnTo>
                    <a:pt x="374014" y="673735"/>
                  </a:lnTo>
                  <a:lnTo>
                    <a:pt x="450214" y="681990"/>
                  </a:lnTo>
                  <a:lnTo>
                    <a:pt x="504189" y="681990"/>
                  </a:lnTo>
                  <a:lnTo>
                    <a:pt x="556894" y="676910"/>
                  </a:lnTo>
                  <a:lnTo>
                    <a:pt x="607059" y="666750"/>
                  </a:lnTo>
                  <a:lnTo>
                    <a:pt x="654050" y="652145"/>
                  </a:lnTo>
                  <a:lnTo>
                    <a:pt x="698500" y="633095"/>
                  </a:lnTo>
                  <a:lnTo>
                    <a:pt x="735329" y="612775"/>
                  </a:lnTo>
                  <a:lnTo>
                    <a:pt x="459739" y="612775"/>
                  </a:lnTo>
                  <a:lnTo>
                    <a:pt x="404494" y="607695"/>
                  </a:lnTo>
                  <a:lnTo>
                    <a:pt x="334644" y="593090"/>
                  </a:lnTo>
                  <a:lnTo>
                    <a:pt x="285750" y="576580"/>
                  </a:lnTo>
                  <a:lnTo>
                    <a:pt x="240664" y="555625"/>
                  </a:lnTo>
                  <a:lnTo>
                    <a:pt x="200025" y="530860"/>
                  </a:lnTo>
                  <a:lnTo>
                    <a:pt x="163829" y="502285"/>
                  </a:lnTo>
                  <a:lnTo>
                    <a:pt x="132714" y="471170"/>
                  </a:lnTo>
                  <a:lnTo>
                    <a:pt x="107314" y="438150"/>
                  </a:lnTo>
                  <a:lnTo>
                    <a:pt x="88264" y="402590"/>
                  </a:lnTo>
                  <a:lnTo>
                    <a:pt x="75564" y="365125"/>
                  </a:lnTo>
                  <a:lnTo>
                    <a:pt x="69214" y="327025"/>
                  </a:lnTo>
                  <a:lnTo>
                    <a:pt x="71119" y="288290"/>
                  </a:lnTo>
                  <a:lnTo>
                    <a:pt x="80644" y="249555"/>
                  </a:lnTo>
                  <a:lnTo>
                    <a:pt x="97789" y="213360"/>
                  </a:lnTo>
                  <a:lnTo>
                    <a:pt x="121919" y="180975"/>
                  </a:lnTo>
                  <a:lnTo>
                    <a:pt x="151764" y="151765"/>
                  </a:lnTo>
                  <a:lnTo>
                    <a:pt x="187325" y="126365"/>
                  </a:lnTo>
                  <a:lnTo>
                    <a:pt x="227329" y="104775"/>
                  </a:lnTo>
                  <a:lnTo>
                    <a:pt x="272414" y="88265"/>
                  </a:lnTo>
                  <a:lnTo>
                    <a:pt x="320039" y="76835"/>
                  </a:lnTo>
                  <a:lnTo>
                    <a:pt x="371475" y="69850"/>
                  </a:lnTo>
                  <a:lnTo>
                    <a:pt x="424814" y="69215"/>
                  </a:lnTo>
                  <a:lnTo>
                    <a:pt x="681835" y="69215"/>
                  </a:lnTo>
                  <a:lnTo>
                    <a:pt x="658494" y="56515"/>
                  </a:lnTo>
                  <a:lnTo>
                    <a:pt x="612139" y="36195"/>
                  </a:lnTo>
                  <a:lnTo>
                    <a:pt x="562609" y="20320"/>
                  </a:lnTo>
                  <a:lnTo>
                    <a:pt x="509904" y="8255"/>
                  </a:lnTo>
                  <a:lnTo>
                    <a:pt x="434339" y="0"/>
                  </a:lnTo>
                  <a:close/>
                </a:path>
                <a:path w="884554" h="681989">
                  <a:moveTo>
                    <a:pt x="814704" y="179705"/>
                  </a:moveTo>
                  <a:lnTo>
                    <a:pt x="814704" y="354330"/>
                  </a:lnTo>
                  <a:lnTo>
                    <a:pt x="813434" y="393700"/>
                  </a:lnTo>
                  <a:lnTo>
                    <a:pt x="803275" y="432435"/>
                  </a:lnTo>
                  <a:lnTo>
                    <a:pt x="786764" y="467995"/>
                  </a:lnTo>
                  <a:lnTo>
                    <a:pt x="762634" y="501015"/>
                  </a:lnTo>
                  <a:lnTo>
                    <a:pt x="732789" y="530225"/>
                  </a:lnTo>
                  <a:lnTo>
                    <a:pt x="697229" y="555625"/>
                  </a:lnTo>
                  <a:lnTo>
                    <a:pt x="656589" y="576580"/>
                  </a:lnTo>
                  <a:lnTo>
                    <a:pt x="612139" y="593725"/>
                  </a:lnTo>
                  <a:lnTo>
                    <a:pt x="563879" y="605155"/>
                  </a:lnTo>
                  <a:lnTo>
                    <a:pt x="513079" y="611505"/>
                  </a:lnTo>
                  <a:lnTo>
                    <a:pt x="459739" y="612775"/>
                  </a:lnTo>
                  <a:lnTo>
                    <a:pt x="735329" y="612775"/>
                  </a:lnTo>
                  <a:lnTo>
                    <a:pt x="775969" y="583565"/>
                  </a:lnTo>
                  <a:lnTo>
                    <a:pt x="808354" y="553720"/>
                  </a:lnTo>
                  <a:lnTo>
                    <a:pt x="835025" y="520065"/>
                  </a:lnTo>
                  <a:lnTo>
                    <a:pt x="857250" y="483870"/>
                  </a:lnTo>
                  <a:lnTo>
                    <a:pt x="872489" y="444500"/>
                  </a:lnTo>
                  <a:lnTo>
                    <a:pt x="882014" y="403225"/>
                  </a:lnTo>
                  <a:lnTo>
                    <a:pt x="884554" y="361950"/>
                  </a:lnTo>
                  <a:lnTo>
                    <a:pt x="880744" y="321310"/>
                  </a:lnTo>
                  <a:lnTo>
                    <a:pt x="871219" y="281305"/>
                  </a:lnTo>
                  <a:lnTo>
                    <a:pt x="855344" y="242570"/>
                  </a:lnTo>
                  <a:lnTo>
                    <a:pt x="833754" y="205740"/>
                  </a:lnTo>
                  <a:lnTo>
                    <a:pt x="814704" y="179705"/>
                  </a:lnTo>
                  <a:close/>
                </a:path>
                <a:path w="884554" h="681989">
                  <a:moveTo>
                    <a:pt x="681835" y="69215"/>
                  </a:moveTo>
                  <a:lnTo>
                    <a:pt x="424814" y="69215"/>
                  </a:lnTo>
                  <a:lnTo>
                    <a:pt x="480059" y="73660"/>
                  </a:lnTo>
                  <a:lnTo>
                    <a:pt x="549909" y="88900"/>
                  </a:lnTo>
                  <a:lnTo>
                    <a:pt x="598804" y="105410"/>
                  </a:lnTo>
                  <a:lnTo>
                    <a:pt x="643254" y="126365"/>
                  </a:lnTo>
                  <a:lnTo>
                    <a:pt x="683894" y="151130"/>
                  </a:lnTo>
                  <a:lnTo>
                    <a:pt x="720089" y="179070"/>
                  </a:lnTo>
                  <a:lnTo>
                    <a:pt x="751204" y="210185"/>
                  </a:lnTo>
                  <a:lnTo>
                    <a:pt x="776604" y="243840"/>
                  </a:lnTo>
                  <a:lnTo>
                    <a:pt x="796289" y="279400"/>
                  </a:lnTo>
                  <a:lnTo>
                    <a:pt x="808989" y="316230"/>
                  </a:lnTo>
                  <a:lnTo>
                    <a:pt x="814704" y="354330"/>
                  </a:lnTo>
                  <a:lnTo>
                    <a:pt x="814704" y="179705"/>
                  </a:lnTo>
                  <a:lnTo>
                    <a:pt x="776604" y="137795"/>
                  </a:lnTo>
                  <a:lnTo>
                    <a:pt x="741044" y="107315"/>
                  </a:lnTo>
                  <a:lnTo>
                    <a:pt x="701675" y="80010"/>
                  </a:lnTo>
                  <a:lnTo>
                    <a:pt x="681835" y="69215"/>
                  </a:lnTo>
                  <a:close/>
                </a:path>
              </a:pathLst>
            </a:custGeom>
            <a:solidFill>
              <a:srgbClr val="FBE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58100" y="3815715"/>
              <a:ext cx="1197610" cy="1169670"/>
            </a:xfrm>
            <a:custGeom>
              <a:avLst/>
              <a:gdLst/>
              <a:ahLst/>
              <a:cxnLst/>
              <a:rect l="l" t="t" r="r" b="b"/>
              <a:pathLst>
                <a:path w="1197609" h="1169670">
                  <a:moveTo>
                    <a:pt x="274954" y="0"/>
                  </a:moveTo>
                  <a:lnTo>
                    <a:pt x="211454" y="15875"/>
                  </a:lnTo>
                  <a:lnTo>
                    <a:pt x="181609" y="42545"/>
                  </a:lnTo>
                  <a:lnTo>
                    <a:pt x="153670" y="79375"/>
                  </a:lnTo>
                  <a:lnTo>
                    <a:pt x="129540" y="125095"/>
                  </a:lnTo>
                  <a:lnTo>
                    <a:pt x="109854" y="177800"/>
                  </a:lnTo>
                  <a:lnTo>
                    <a:pt x="95884" y="237490"/>
                  </a:lnTo>
                  <a:lnTo>
                    <a:pt x="6984" y="737870"/>
                  </a:lnTo>
                  <a:lnTo>
                    <a:pt x="0" y="798195"/>
                  </a:lnTo>
                  <a:lnTo>
                    <a:pt x="0" y="854710"/>
                  </a:lnTo>
                  <a:lnTo>
                    <a:pt x="6984" y="906145"/>
                  </a:lnTo>
                  <a:lnTo>
                    <a:pt x="20954" y="949960"/>
                  </a:lnTo>
                  <a:lnTo>
                    <a:pt x="40004" y="985520"/>
                  </a:lnTo>
                  <a:lnTo>
                    <a:pt x="93345" y="1022350"/>
                  </a:lnTo>
                  <a:lnTo>
                    <a:pt x="923290" y="1169670"/>
                  </a:lnTo>
                  <a:lnTo>
                    <a:pt x="954404" y="1168400"/>
                  </a:lnTo>
                  <a:lnTo>
                    <a:pt x="1016000" y="1127125"/>
                  </a:lnTo>
                  <a:lnTo>
                    <a:pt x="1043940" y="1090295"/>
                  </a:lnTo>
                  <a:lnTo>
                    <a:pt x="1068070" y="1044575"/>
                  </a:lnTo>
                  <a:lnTo>
                    <a:pt x="1087754" y="991235"/>
                  </a:lnTo>
                  <a:lnTo>
                    <a:pt x="1101725" y="932180"/>
                  </a:lnTo>
                  <a:lnTo>
                    <a:pt x="1190625" y="431800"/>
                  </a:lnTo>
                  <a:lnTo>
                    <a:pt x="1197609" y="371475"/>
                  </a:lnTo>
                  <a:lnTo>
                    <a:pt x="1197609" y="314325"/>
                  </a:lnTo>
                  <a:lnTo>
                    <a:pt x="1190625" y="263525"/>
                  </a:lnTo>
                  <a:lnTo>
                    <a:pt x="1177290" y="219075"/>
                  </a:lnTo>
                  <a:lnTo>
                    <a:pt x="1158240" y="184150"/>
                  </a:lnTo>
                  <a:lnTo>
                    <a:pt x="1104265" y="147320"/>
                  </a:lnTo>
                  <a:lnTo>
                    <a:pt x="274954" y="0"/>
                  </a:lnTo>
                  <a:close/>
                </a:path>
              </a:pathLst>
            </a:custGeom>
            <a:solidFill>
              <a:srgbClr val="BC6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011159" y="4059554"/>
              <a:ext cx="526415" cy="819785"/>
            </a:xfrm>
            <a:custGeom>
              <a:avLst/>
              <a:gdLst/>
              <a:ahLst/>
              <a:cxnLst/>
              <a:rect l="l" t="t" r="r" b="b"/>
              <a:pathLst>
                <a:path w="526415" h="819785">
                  <a:moveTo>
                    <a:pt x="133350" y="0"/>
                  </a:moveTo>
                  <a:lnTo>
                    <a:pt x="125730" y="1270"/>
                  </a:lnTo>
                  <a:lnTo>
                    <a:pt x="97155" y="47625"/>
                  </a:lnTo>
                  <a:lnTo>
                    <a:pt x="40005" y="491490"/>
                  </a:lnTo>
                  <a:lnTo>
                    <a:pt x="0" y="739775"/>
                  </a:lnTo>
                  <a:lnTo>
                    <a:pt x="38100" y="771525"/>
                  </a:lnTo>
                  <a:lnTo>
                    <a:pt x="43815" y="772160"/>
                  </a:lnTo>
                  <a:lnTo>
                    <a:pt x="47625" y="772795"/>
                  </a:lnTo>
                  <a:lnTo>
                    <a:pt x="65405" y="774065"/>
                  </a:lnTo>
                  <a:lnTo>
                    <a:pt x="83185" y="773430"/>
                  </a:lnTo>
                  <a:lnTo>
                    <a:pt x="99695" y="770890"/>
                  </a:lnTo>
                  <a:lnTo>
                    <a:pt x="146050" y="752475"/>
                  </a:lnTo>
                  <a:lnTo>
                    <a:pt x="181610" y="722630"/>
                  </a:lnTo>
                  <a:lnTo>
                    <a:pt x="182880" y="721360"/>
                  </a:lnTo>
                  <a:lnTo>
                    <a:pt x="65405" y="721360"/>
                  </a:lnTo>
                  <a:lnTo>
                    <a:pt x="73025" y="666115"/>
                  </a:lnTo>
                  <a:lnTo>
                    <a:pt x="80010" y="613410"/>
                  </a:lnTo>
                  <a:lnTo>
                    <a:pt x="86360" y="563245"/>
                  </a:lnTo>
                  <a:lnTo>
                    <a:pt x="92710" y="514985"/>
                  </a:lnTo>
                  <a:lnTo>
                    <a:pt x="98425" y="469265"/>
                  </a:lnTo>
                  <a:lnTo>
                    <a:pt x="103505" y="425450"/>
                  </a:lnTo>
                  <a:lnTo>
                    <a:pt x="107950" y="384175"/>
                  </a:lnTo>
                  <a:lnTo>
                    <a:pt x="198120" y="384175"/>
                  </a:lnTo>
                  <a:lnTo>
                    <a:pt x="198120" y="382905"/>
                  </a:lnTo>
                  <a:lnTo>
                    <a:pt x="191135" y="373380"/>
                  </a:lnTo>
                  <a:lnTo>
                    <a:pt x="165100" y="346710"/>
                  </a:lnTo>
                  <a:lnTo>
                    <a:pt x="183515" y="335280"/>
                  </a:lnTo>
                  <a:lnTo>
                    <a:pt x="195580" y="325120"/>
                  </a:lnTo>
                  <a:lnTo>
                    <a:pt x="116840" y="325120"/>
                  </a:lnTo>
                  <a:lnTo>
                    <a:pt x="120015" y="302895"/>
                  </a:lnTo>
                  <a:lnTo>
                    <a:pt x="122555" y="279400"/>
                  </a:lnTo>
                  <a:lnTo>
                    <a:pt x="139065" y="144145"/>
                  </a:lnTo>
                  <a:lnTo>
                    <a:pt x="145415" y="97155"/>
                  </a:lnTo>
                  <a:lnTo>
                    <a:pt x="164465" y="62865"/>
                  </a:lnTo>
                  <a:lnTo>
                    <a:pt x="226060" y="62865"/>
                  </a:lnTo>
                  <a:lnTo>
                    <a:pt x="226060" y="38100"/>
                  </a:lnTo>
                  <a:lnTo>
                    <a:pt x="180340" y="10160"/>
                  </a:lnTo>
                  <a:lnTo>
                    <a:pt x="133350" y="0"/>
                  </a:lnTo>
                  <a:close/>
                </a:path>
                <a:path w="526415" h="819785">
                  <a:moveTo>
                    <a:pt x="198120" y="382905"/>
                  </a:moveTo>
                  <a:lnTo>
                    <a:pt x="198120" y="533400"/>
                  </a:lnTo>
                  <a:lnTo>
                    <a:pt x="197485" y="553085"/>
                  </a:lnTo>
                  <a:lnTo>
                    <a:pt x="193040" y="600710"/>
                  </a:lnTo>
                  <a:lnTo>
                    <a:pt x="179070" y="647065"/>
                  </a:lnTo>
                  <a:lnTo>
                    <a:pt x="151765" y="685800"/>
                  </a:lnTo>
                  <a:lnTo>
                    <a:pt x="113030" y="711835"/>
                  </a:lnTo>
                  <a:lnTo>
                    <a:pt x="65405" y="721360"/>
                  </a:lnTo>
                  <a:lnTo>
                    <a:pt x="182880" y="721360"/>
                  </a:lnTo>
                  <a:lnTo>
                    <a:pt x="217170" y="676910"/>
                  </a:lnTo>
                  <a:lnTo>
                    <a:pt x="236220" y="640080"/>
                  </a:lnTo>
                  <a:lnTo>
                    <a:pt x="246380" y="603250"/>
                  </a:lnTo>
                  <a:lnTo>
                    <a:pt x="249555" y="568325"/>
                  </a:lnTo>
                  <a:lnTo>
                    <a:pt x="249555" y="533400"/>
                  </a:lnTo>
                  <a:lnTo>
                    <a:pt x="238760" y="464820"/>
                  </a:lnTo>
                  <a:lnTo>
                    <a:pt x="211455" y="401320"/>
                  </a:lnTo>
                  <a:lnTo>
                    <a:pt x="198120" y="382905"/>
                  </a:lnTo>
                  <a:close/>
                </a:path>
                <a:path w="526415" h="819785">
                  <a:moveTo>
                    <a:pt x="198120" y="384175"/>
                  </a:moveTo>
                  <a:lnTo>
                    <a:pt x="107950" y="384175"/>
                  </a:lnTo>
                  <a:lnTo>
                    <a:pt x="144145" y="389255"/>
                  </a:lnTo>
                  <a:lnTo>
                    <a:pt x="173355" y="421640"/>
                  </a:lnTo>
                  <a:lnTo>
                    <a:pt x="190500" y="461645"/>
                  </a:lnTo>
                  <a:lnTo>
                    <a:pt x="197485" y="510540"/>
                  </a:lnTo>
                  <a:lnTo>
                    <a:pt x="198120" y="529590"/>
                  </a:lnTo>
                  <a:lnTo>
                    <a:pt x="198120" y="384175"/>
                  </a:lnTo>
                  <a:close/>
                </a:path>
                <a:path w="526415" h="819785">
                  <a:moveTo>
                    <a:pt x="226060" y="38100"/>
                  </a:moveTo>
                  <a:lnTo>
                    <a:pt x="226060" y="144780"/>
                  </a:lnTo>
                  <a:lnTo>
                    <a:pt x="225425" y="160020"/>
                  </a:lnTo>
                  <a:lnTo>
                    <a:pt x="220345" y="196215"/>
                  </a:lnTo>
                  <a:lnTo>
                    <a:pt x="217170" y="200660"/>
                  </a:lnTo>
                  <a:lnTo>
                    <a:pt x="208280" y="217805"/>
                  </a:lnTo>
                  <a:lnTo>
                    <a:pt x="168275" y="288290"/>
                  </a:lnTo>
                  <a:lnTo>
                    <a:pt x="130175" y="321945"/>
                  </a:lnTo>
                  <a:lnTo>
                    <a:pt x="116840" y="325120"/>
                  </a:lnTo>
                  <a:lnTo>
                    <a:pt x="195580" y="325120"/>
                  </a:lnTo>
                  <a:lnTo>
                    <a:pt x="247650" y="258445"/>
                  </a:lnTo>
                  <a:lnTo>
                    <a:pt x="266700" y="212090"/>
                  </a:lnTo>
                  <a:lnTo>
                    <a:pt x="274320" y="153670"/>
                  </a:lnTo>
                  <a:lnTo>
                    <a:pt x="271145" y="121285"/>
                  </a:lnTo>
                  <a:lnTo>
                    <a:pt x="262255" y="90805"/>
                  </a:lnTo>
                  <a:lnTo>
                    <a:pt x="248285" y="63500"/>
                  </a:lnTo>
                  <a:lnTo>
                    <a:pt x="229870" y="41275"/>
                  </a:lnTo>
                  <a:lnTo>
                    <a:pt x="226060" y="38100"/>
                  </a:lnTo>
                  <a:close/>
                </a:path>
                <a:path w="526415" h="819785">
                  <a:moveTo>
                    <a:pt x="226060" y="62865"/>
                  </a:moveTo>
                  <a:lnTo>
                    <a:pt x="167005" y="62865"/>
                  </a:lnTo>
                  <a:lnTo>
                    <a:pt x="201930" y="85090"/>
                  </a:lnTo>
                  <a:lnTo>
                    <a:pt x="223520" y="129540"/>
                  </a:lnTo>
                  <a:lnTo>
                    <a:pt x="226060" y="144780"/>
                  </a:lnTo>
                  <a:lnTo>
                    <a:pt x="226060" y="62865"/>
                  </a:lnTo>
                  <a:close/>
                </a:path>
                <a:path w="526415" h="819785">
                  <a:moveTo>
                    <a:pt x="408305" y="40640"/>
                  </a:moveTo>
                  <a:lnTo>
                    <a:pt x="402590" y="45085"/>
                  </a:lnTo>
                  <a:lnTo>
                    <a:pt x="377190" y="76200"/>
                  </a:lnTo>
                  <a:lnTo>
                    <a:pt x="375920" y="98425"/>
                  </a:lnTo>
                  <a:lnTo>
                    <a:pt x="375920" y="113030"/>
                  </a:lnTo>
                  <a:lnTo>
                    <a:pt x="377190" y="145415"/>
                  </a:lnTo>
                  <a:lnTo>
                    <a:pt x="377825" y="160020"/>
                  </a:lnTo>
                  <a:lnTo>
                    <a:pt x="377190" y="172085"/>
                  </a:lnTo>
                  <a:lnTo>
                    <a:pt x="376555" y="181610"/>
                  </a:lnTo>
                  <a:lnTo>
                    <a:pt x="291465" y="778510"/>
                  </a:lnTo>
                  <a:lnTo>
                    <a:pt x="292100" y="784860"/>
                  </a:lnTo>
                  <a:lnTo>
                    <a:pt x="334645" y="810895"/>
                  </a:lnTo>
                  <a:lnTo>
                    <a:pt x="379730" y="817245"/>
                  </a:lnTo>
                  <a:lnTo>
                    <a:pt x="410210" y="819785"/>
                  </a:lnTo>
                  <a:lnTo>
                    <a:pt x="417830" y="819150"/>
                  </a:lnTo>
                  <a:lnTo>
                    <a:pt x="456565" y="803275"/>
                  </a:lnTo>
                  <a:lnTo>
                    <a:pt x="461645" y="793750"/>
                  </a:lnTo>
                  <a:lnTo>
                    <a:pt x="460375" y="782320"/>
                  </a:lnTo>
                  <a:lnTo>
                    <a:pt x="415290" y="760095"/>
                  </a:lnTo>
                  <a:lnTo>
                    <a:pt x="350520" y="753745"/>
                  </a:lnTo>
                  <a:lnTo>
                    <a:pt x="394970" y="440690"/>
                  </a:lnTo>
                  <a:lnTo>
                    <a:pt x="400050" y="436880"/>
                  </a:lnTo>
                  <a:lnTo>
                    <a:pt x="407035" y="434975"/>
                  </a:lnTo>
                  <a:lnTo>
                    <a:pt x="462280" y="434975"/>
                  </a:lnTo>
                  <a:lnTo>
                    <a:pt x="468630" y="428625"/>
                  </a:lnTo>
                  <a:lnTo>
                    <a:pt x="472440" y="422275"/>
                  </a:lnTo>
                  <a:lnTo>
                    <a:pt x="474345" y="406400"/>
                  </a:lnTo>
                  <a:lnTo>
                    <a:pt x="472440" y="398780"/>
                  </a:lnTo>
                  <a:lnTo>
                    <a:pt x="439857" y="383540"/>
                  </a:lnTo>
                  <a:lnTo>
                    <a:pt x="398780" y="383540"/>
                  </a:lnTo>
                  <a:lnTo>
                    <a:pt x="402590" y="360680"/>
                  </a:lnTo>
                  <a:lnTo>
                    <a:pt x="415925" y="293370"/>
                  </a:lnTo>
                  <a:lnTo>
                    <a:pt x="420370" y="267970"/>
                  </a:lnTo>
                  <a:lnTo>
                    <a:pt x="436245" y="99695"/>
                  </a:lnTo>
                  <a:lnTo>
                    <a:pt x="516499" y="99695"/>
                  </a:lnTo>
                  <a:lnTo>
                    <a:pt x="521970" y="95250"/>
                  </a:lnTo>
                  <a:lnTo>
                    <a:pt x="526415" y="82550"/>
                  </a:lnTo>
                  <a:lnTo>
                    <a:pt x="526415" y="74930"/>
                  </a:lnTo>
                  <a:lnTo>
                    <a:pt x="493395" y="44450"/>
                  </a:lnTo>
                  <a:lnTo>
                    <a:pt x="408305" y="40640"/>
                  </a:lnTo>
                  <a:close/>
                </a:path>
                <a:path w="526415" h="819785">
                  <a:moveTo>
                    <a:pt x="462280" y="434975"/>
                  </a:moveTo>
                  <a:lnTo>
                    <a:pt x="407035" y="434975"/>
                  </a:lnTo>
                  <a:lnTo>
                    <a:pt x="417195" y="436245"/>
                  </a:lnTo>
                  <a:lnTo>
                    <a:pt x="441960" y="441325"/>
                  </a:lnTo>
                  <a:lnTo>
                    <a:pt x="450215" y="441960"/>
                  </a:lnTo>
                  <a:lnTo>
                    <a:pt x="457200" y="440055"/>
                  </a:lnTo>
                  <a:lnTo>
                    <a:pt x="462280" y="434975"/>
                  </a:lnTo>
                  <a:close/>
                </a:path>
                <a:path w="526415" h="819785">
                  <a:moveTo>
                    <a:pt x="433070" y="380365"/>
                  </a:moveTo>
                  <a:lnTo>
                    <a:pt x="424180" y="381000"/>
                  </a:lnTo>
                  <a:lnTo>
                    <a:pt x="402590" y="383540"/>
                  </a:lnTo>
                  <a:lnTo>
                    <a:pt x="439857" y="383540"/>
                  </a:lnTo>
                  <a:lnTo>
                    <a:pt x="433070" y="380365"/>
                  </a:lnTo>
                  <a:close/>
                </a:path>
                <a:path w="526415" h="819785">
                  <a:moveTo>
                    <a:pt x="516499" y="99695"/>
                  </a:moveTo>
                  <a:lnTo>
                    <a:pt x="436245" y="99695"/>
                  </a:lnTo>
                  <a:lnTo>
                    <a:pt x="441960" y="100330"/>
                  </a:lnTo>
                  <a:lnTo>
                    <a:pt x="447040" y="100965"/>
                  </a:lnTo>
                  <a:lnTo>
                    <a:pt x="476250" y="106045"/>
                  </a:lnTo>
                  <a:lnTo>
                    <a:pt x="496570" y="106680"/>
                  </a:lnTo>
                  <a:lnTo>
                    <a:pt x="511810" y="103505"/>
                  </a:lnTo>
                  <a:lnTo>
                    <a:pt x="516499" y="99695"/>
                  </a:lnTo>
                  <a:close/>
                </a:path>
              </a:pathLst>
            </a:custGeom>
            <a:solidFill>
              <a:srgbClr val="FBEF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1684" y="5073015"/>
              <a:ext cx="162560" cy="46355"/>
            </a:xfrm>
            <a:custGeom>
              <a:avLst/>
              <a:gdLst/>
              <a:ahLst/>
              <a:cxnLst/>
              <a:rect l="l" t="t" r="r" b="b"/>
              <a:pathLst>
                <a:path w="162559" h="46354">
                  <a:moveTo>
                    <a:pt x="7620" y="16510"/>
                  </a:moveTo>
                  <a:lnTo>
                    <a:pt x="4445" y="16510"/>
                  </a:lnTo>
                  <a:lnTo>
                    <a:pt x="0" y="22225"/>
                  </a:lnTo>
                  <a:lnTo>
                    <a:pt x="635" y="24765"/>
                  </a:lnTo>
                  <a:lnTo>
                    <a:pt x="3175" y="27305"/>
                  </a:lnTo>
                  <a:lnTo>
                    <a:pt x="4445" y="27940"/>
                  </a:lnTo>
                  <a:lnTo>
                    <a:pt x="14605" y="34290"/>
                  </a:lnTo>
                  <a:lnTo>
                    <a:pt x="20320" y="37465"/>
                  </a:lnTo>
                  <a:lnTo>
                    <a:pt x="20955" y="36830"/>
                  </a:lnTo>
                  <a:lnTo>
                    <a:pt x="22225" y="36195"/>
                  </a:lnTo>
                  <a:lnTo>
                    <a:pt x="24130" y="34925"/>
                  </a:lnTo>
                  <a:lnTo>
                    <a:pt x="25400" y="33020"/>
                  </a:lnTo>
                  <a:lnTo>
                    <a:pt x="26035" y="31115"/>
                  </a:lnTo>
                  <a:lnTo>
                    <a:pt x="25400" y="29210"/>
                  </a:lnTo>
                  <a:lnTo>
                    <a:pt x="19685" y="23495"/>
                  </a:lnTo>
                  <a:lnTo>
                    <a:pt x="13970" y="22225"/>
                  </a:lnTo>
                  <a:lnTo>
                    <a:pt x="7620" y="16510"/>
                  </a:lnTo>
                  <a:close/>
                </a:path>
                <a:path w="162559" h="46354">
                  <a:moveTo>
                    <a:pt x="48259" y="34925"/>
                  </a:moveTo>
                  <a:lnTo>
                    <a:pt x="46355" y="36830"/>
                  </a:lnTo>
                  <a:lnTo>
                    <a:pt x="46355" y="43180"/>
                  </a:lnTo>
                  <a:lnTo>
                    <a:pt x="48895" y="45085"/>
                  </a:lnTo>
                  <a:lnTo>
                    <a:pt x="50165" y="45720"/>
                  </a:lnTo>
                  <a:lnTo>
                    <a:pt x="52705" y="46355"/>
                  </a:lnTo>
                  <a:lnTo>
                    <a:pt x="71120" y="46355"/>
                  </a:lnTo>
                  <a:lnTo>
                    <a:pt x="73025" y="44450"/>
                  </a:lnTo>
                  <a:lnTo>
                    <a:pt x="73025" y="39370"/>
                  </a:lnTo>
                  <a:lnTo>
                    <a:pt x="72390" y="38100"/>
                  </a:lnTo>
                  <a:lnTo>
                    <a:pt x="70484" y="36830"/>
                  </a:lnTo>
                  <a:lnTo>
                    <a:pt x="48259" y="34925"/>
                  </a:lnTo>
                  <a:close/>
                </a:path>
                <a:path w="162559" h="46354">
                  <a:moveTo>
                    <a:pt x="116205" y="24130"/>
                  </a:moveTo>
                  <a:lnTo>
                    <a:pt x="113665" y="24130"/>
                  </a:lnTo>
                  <a:lnTo>
                    <a:pt x="107950" y="26035"/>
                  </a:lnTo>
                  <a:lnTo>
                    <a:pt x="94615" y="31115"/>
                  </a:lnTo>
                  <a:lnTo>
                    <a:pt x="93345" y="33655"/>
                  </a:lnTo>
                  <a:lnTo>
                    <a:pt x="94615" y="37465"/>
                  </a:lnTo>
                  <a:lnTo>
                    <a:pt x="97155" y="40005"/>
                  </a:lnTo>
                  <a:lnTo>
                    <a:pt x="99059" y="40640"/>
                  </a:lnTo>
                  <a:lnTo>
                    <a:pt x="106680" y="38100"/>
                  </a:lnTo>
                  <a:lnTo>
                    <a:pt x="111125" y="36195"/>
                  </a:lnTo>
                  <a:lnTo>
                    <a:pt x="118109" y="33655"/>
                  </a:lnTo>
                  <a:lnTo>
                    <a:pt x="119380" y="32385"/>
                  </a:lnTo>
                  <a:lnTo>
                    <a:pt x="120650" y="28575"/>
                  </a:lnTo>
                  <a:lnTo>
                    <a:pt x="120015" y="26670"/>
                  </a:lnTo>
                  <a:lnTo>
                    <a:pt x="118745" y="25400"/>
                  </a:lnTo>
                  <a:lnTo>
                    <a:pt x="116205" y="24130"/>
                  </a:lnTo>
                  <a:close/>
                </a:path>
                <a:path w="162559" h="46354">
                  <a:moveTo>
                    <a:pt x="160020" y="0"/>
                  </a:moveTo>
                  <a:lnTo>
                    <a:pt x="158115" y="0"/>
                  </a:lnTo>
                  <a:lnTo>
                    <a:pt x="149859" y="3175"/>
                  </a:lnTo>
                  <a:lnTo>
                    <a:pt x="144780" y="6985"/>
                  </a:lnTo>
                  <a:lnTo>
                    <a:pt x="137159" y="13335"/>
                  </a:lnTo>
                  <a:lnTo>
                    <a:pt x="137795" y="15875"/>
                  </a:lnTo>
                  <a:lnTo>
                    <a:pt x="140970" y="19050"/>
                  </a:lnTo>
                  <a:lnTo>
                    <a:pt x="142240" y="19685"/>
                  </a:lnTo>
                  <a:lnTo>
                    <a:pt x="146050" y="20320"/>
                  </a:lnTo>
                  <a:lnTo>
                    <a:pt x="162559" y="9525"/>
                  </a:lnTo>
                  <a:lnTo>
                    <a:pt x="162559" y="4445"/>
                  </a:lnTo>
                  <a:lnTo>
                    <a:pt x="161925" y="254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7443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825" y="4048758"/>
              <a:ext cx="518159" cy="103822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4400" y="819785"/>
              <a:ext cx="1379220" cy="350392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843529" y="2852420"/>
              <a:ext cx="1290320" cy="421640"/>
            </a:xfrm>
            <a:custGeom>
              <a:avLst/>
              <a:gdLst/>
              <a:ahLst/>
              <a:cxnLst/>
              <a:rect l="l" t="t" r="r" b="b"/>
              <a:pathLst>
                <a:path w="1290320" h="421639">
                  <a:moveTo>
                    <a:pt x="304164" y="1269"/>
                  </a:moveTo>
                  <a:lnTo>
                    <a:pt x="61594" y="1269"/>
                  </a:lnTo>
                  <a:lnTo>
                    <a:pt x="38100" y="6350"/>
                  </a:lnTo>
                  <a:lnTo>
                    <a:pt x="18414" y="19685"/>
                  </a:lnTo>
                  <a:lnTo>
                    <a:pt x="5080" y="38735"/>
                  </a:lnTo>
                  <a:lnTo>
                    <a:pt x="0" y="62865"/>
                  </a:lnTo>
                  <a:lnTo>
                    <a:pt x="0" y="360044"/>
                  </a:lnTo>
                  <a:lnTo>
                    <a:pt x="5080" y="384175"/>
                  </a:lnTo>
                  <a:lnTo>
                    <a:pt x="18414" y="403860"/>
                  </a:lnTo>
                  <a:lnTo>
                    <a:pt x="38100" y="416560"/>
                  </a:lnTo>
                  <a:lnTo>
                    <a:pt x="61594" y="421640"/>
                  </a:lnTo>
                  <a:lnTo>
                    <a:pt x="358775" y="421640"/>
                  </a:lnTo>
                  <a:lnTo>
                    <a:pt x="382905" y="416560"/>
                  </a:lnTo>
                  <a:lnTo>
                    <a:pt x="402589" y="403860"/>
                  </a:lnTo>
                  <a:lnTo>
                    <a:pt x="415924" y="384175"/>
                  </a:lnTo>
                  <a:lnTo>
                    <a:pt x="419734" y="364490"/>
                  </a:lnTo>
                  <a:lnTo>
                    <a:pt x="250189" y="364490"/>
                  </a:lnTo>
                  <a:lnTo>
                    <a:pt x="210184" y="357505"/>
                  </a:lnTo>
                  <a:lnTo>
                    <a:pt x="182880" y="339090"/>
                  </a:lnTo>
                  <a:lnTo>
                    <a:pt x="166369" y="313690"/>
                  </a:lnTo>
                  <a:lnTo>
                    <a:pt x="161289" y="285115"/>
                  </a:lnTo>
                  <a:lnTo>
                    <a:pt x="161289" y="203200"/>
                  </a:lnTo>
                  <a:lnTo>
                    <a:pt x="127000" y="203200"/>
                  </a:lnTo>
                  <a:lnTo>
                    <a:pt x="121919" y="198119"/>
                  </a:lnTo>
                  <a:lnTo>
                    <a:pt x="121919" y="129540"/>
                  </a:lnTo>
                  <a:lnTo>
                    <a:pt x="126364" y="123825"/>
                  </a:lnTo>
                  <a:lnTo>
                    <a:pt x="132714" y="123825"/>
                  </a:lnTo>
                  <a:lnTo>
                    <a:pt x="153034" y="118744"/>
                  </a:lnTo>
                  <a:lnTo>
                    <a:pt x="165734" y="107950"/>
                  </a:lnTo>
                  <a:lnTo>
                    <a:pt x="172719" y="92710"/>
                  </a:lnTo>
                  <a:lnTo>
                    <a:pt x="176530" y="73660"/>
                  </a:lnTo>
                  <a:lnTo>
                    <a:pt x="177164" y="71119"/>
                  </a:lnTo>
                  <a:lnTo>
                    <a:pt x="177800" y="64769"/>
                  </a:lnTo>
                  <a:lnTo>
                    <a:pt x="183514" y="60325"/>
                  </a:lnTo>
                  <a:lnTo>
                    <a:pt x="304164" y="60325"/>
                  </a:lnTo>
                  <a:lnTo>
                    <a:pt x="304164" y="1269"/>
                  </a:lnTo>
                  <a:close/>
                </a:path>
                <a:path w="1290320" h="421639">
                  <a:moveTo>
                    <a:pt x="358775" y="1269"/>
                  </a:moveTo>
                  <a:lnTo>
                    <a:pt x="304164" y="1269"/>
                  </a:lnTo>
                  <a:lnTo>
                    <a:pt x="304164" y="198119"/>
                  </a:lnTo>
                  <a:lnTo>
                    <a:pt x="298450" y="203200"/>
                  </a:lnTo>
                  <a:lnTo>
                    <a:pt x="245109" y="203200"/>
                  </a:lnTo>
                  <a:lnTo>
                    <a:pt x="245109" y="277494"/>
                  </a:lnTo>
                  <a:lnTo>
                    <a:pt x="245744" y="278130"/>
                  </a:lnTo>
                  <a:lnTo>
                    <a:pt x="247650" y="278765"/>
                  </a:lnTo>
                  <a:lnTo>
                    <a:pt x="298450" y="278765"/>
                  </a:lnTo>
                  <a:lnTo>
                    <a:pt x="302894" y="284480"/>
                  </a:lnTo>
                  <a:lnTo>
                    <a:pt x="302894" y="356235"/>
                  </a:lnTo>
                  <a:lnTo>
                    <a:pt x="250189" y="364490"/>
                  </a:lnTo>
                  <a:lnTo>
                    <a:pt x="419734" y="364490"/>
                  </a:lnTo>
                  <a:lnTo>
                    <a:pt x="420369" y="360044"/>
                  </a:lnTo>
                  <a:lnTo>
                    <a:pt x="420369" y="62865"/>
                  </a:lnTo>
                  <a:lnTo>
                    <a:pt x="419734" y="60325"/>
                  </a:lnTo>
                  <a:lnTo>
                    <a:pt x="415924" y="38735"/>
                  </a:lnTo>
                  <a:lnTo>
                    <a:pt x="402589" y="19685"/>
                  </a:lnTo>
                  <a:lnTo>
                    <a:pt x="382905" y="6350"/>
                  </a:lnTo>
                  <a:lnTo>
                    <a:pt x="358775" y="1269"/>
                  </a:lnTo>
                  <a:close/>
                </a:path>
                <a:path w="1290320" h="421639">
                  <a:moveTo>
                    <a:pt x="224789" y="178435"/>
                  </a:moveTo>
                  <a:lnTo>
                    <a:pt x="179069" y="178435"/>
                  </a:lnTo>
                  <a:lnTo>
                    <a:pt x="184784" y="184150"/>
                  </a:lnTo>
                  <a:lnTo>
                    <a:pt x="184784" y="285115"/>
                  </a:lnTo>
                  <a:lnTo>
                    <a:pt x="187959" y="304165"/>
                  </a:lnTo>
                  <a:lnTo>
                    <a:pt x="199389" y="321310"/>
                  </a:lnTo>
                  <a:lnTo>
                    <a:pt x="219075" y="334644"/>
                  </a:lnTo>
                  <a:lnTo>
                    <a:pt x="249555" y="339725"/>
                  </a:lnTo>
                  <a:lnTo>
                    <a:pt x="278764" y="338455"/>
                  </a:lnTo>
                  <a:lnTo>
                    <a:pt x="278764" y="302894"/>
                  </a:lnTo>
                  <a:lnTo>
                    <a:pt x="253364" y="302894"/>
                  </a:lnTo>
                  <a:lnTo>
                    <a:pt x="235584" y="300355"/>
                  </a:lnTo>
                  <a:lnTo>
                    <a:pt x="225425" y="292100"/>
                  </a:lnTo>
                  <a:lnTo>
                    <a:pt x="220344" y="281305"/>
                  </a:lnTo>
                  <a:lnTo>
                    <a:pt x="219075" y="269240"/>
                  </a:lnTo>
                  <a:lnTo>
                    <a:pt x="219075" y="184150"/>
                  </a:lnTo>
                  <a:lnTo>
                    <a:pt x="224789" y="178435"/>
                  </a:lnTo>
                  <a:close/>
                </a:path>
                <a:path w="1290320" h="421639">
                  <a:moveTo>
                    <a:pt x="219075" y="85090"/>
                  </a:moveTo>
                  <a:lnTo>
                    <a:pt x="198755" y="85090"/>
                  </a:lnTo>
                  <a:lnTo>
                    <a:pt x="194309" y="102869"/>
                  </a:lnTo>
                  <a:lnTo>
                    <a:pt x="185419" y="120650"/>
                  </a:lnTo>
                  <a:lnTo>
                    <a:pt x="169544" y="136525"/>
                  </a:lnTo>
                  <a:lnTo>
                    <a:pt x="144780" y="146685"/>
                  </a:lnTo>
                  <a:lnTo>
                    <a:pt x="144780" y="178435"/>
                  </a:lnTo>
                  <a:lnTo>
                    <a:pt x="278764" y="178435"/>
                  </a:lnTo>
                  <a:lnTo>
                    <a:pt x="278764" y="144144"/>
                  </a:lnTo>
                  <a:lnTo>
                    <a:pt x="224789" y="144144"/>
                  </a:lnTo>
                  <a:lnTo>
                    <a:pt x="219075" y="138430"/>
                  </a:lnTo>
                  <a:lnTo>
                    <a:pt x="219075" y="85090"/>
                  </a:lnTo>
                  <a:close/>
                </a:path>
                <a:path w="1290320" h="421639">
                  <a:moveTo>
                    <a:pt x="304164" y="60325"/>
                  </a:moveTo>
                  <a:lnTo>
                    <a:pt x="239394" y="60325"/>
                  </a:lnTo>
                  <a:lnTo>
                    <a:pt x="243839" y="66040"/>
                  </a:lnTo>
                  <a:lnTo>
                    <a:pt x="243839" y="119380"/>
                  </a:lnTo>
                  <a:lnTo>
                    <a:pt x="298450" y="119380"/>
                  </a:lnTo>
                  <a:lnTo>
                    <a:pt x="304164" y="125094"/>
                  </a:lnTo>
                  <a:lnTo>
                    <a:pt x="304164" y="60325"/>
                  </a:lnTo>
                  <a:close/>
                </a:path>
                <a:path w="1290320" h="421639">
                  <a:moveTo>
                    <a:pt x="833119" y="0"/>
                  </a:moveTo>
                  <a:lnTo>
                    <a:pt x="535940" y="0"/>
                  </a:lnTo>
                  <a:lnTo>
                    <a:pt x="511809" y="4444"/>
                  </a:lnTo>
                  <a:lnTo>
                    <a:pt x="492124" y="17780"/>
                  </a:lnTo>
                  <a:lnTo>
                    <a:pt x="478790" y="37465"/>
                  </a:lnTo>
                  <a:lnTo>
                    <a:pt x="474344" y="61594"/>
                  </a:lnTo>
                  <a:lnTo>
                    <a:pt x="474344" y="358775"/>
                  </a:lnTo>
                  <a:lnTo>
                    <a:pt x="478790" y="382269"/>
                  </a:lnTo>
                  <a:lnTo>
                    <a:pt x="492124" y="401955"/>
                  </a:lnTo>
                  <a:lnTo>
                    <a:pt x="511809" y="415290"/>
                  </a:lnTo>
                  <a:lnTo>
                    <a:pt x="535940" y="420369"/>
                  </a:lnTo>
                  <a:lnTo>
                    <a:pt x="685165" y="420369"/>
                  </a:lnTo>
                  <a:lnTo>
                    <a:pt x="685165" y="246380"/>
                  </a:lnTo>
                  <a:lnTo>
                    <a:pt x="654049" y="246380"/>
                  </a:lnTo>
                  <a:lnTo>
                    <a:pt x="648334" y="240665"/>
                  </a:lnTo>
                  <a:lnTo>
                    <a:pt x="648334" y="177800"/>
                  </a:lnTo>
                  <a:lnTo>
                    <a:pt x="654049" y="172085"/>
                  </a:lnTo>
                  <a:lnTo>
                    <a:pt x="685165" y="172085"/>
                  </a:lnTo>
                  <a:lnTo>
                    <a:pt x="685165" y="128269"/>
                  </a:lnTo>
                  <a:lnTo>
                    <a:pt x="704215" y="74294"/>
                  </a:lnTo>
                  <a:lnTo>
                    <a:pt x="758190" y="50800"/>
                  </a:lnTo>
                  <a:lnTo>
                    <a:pt x="774065" y="48894"/>
                  </a:lnTo>
                  <a:lnTo>
                    <a:pt x="892041" y="48894"/>
                  </a:lnTo>
                  <a:lnTo>
                    <a:pt x="889634" y="37465"/>
                  </a:lnTo>
                  <a:lnTo>
                    <a:pt x="876299" y="17780"/>
                  </a:lnTo>
                  <a:lnTo>
                    <a:pt x="856615" y="4444"/>
                  </a:lnTo>
                  <a:lnTo>
                    <a:pt x="833119" y="0"/>
                  </a:lnTo>
                  <a:close/>
                </a:path>
                <a:path w="1290320" h="421639">
                  <a:moveTo>
                    <a:pt x="751205" y="220980"/>
                  </a:moveTo>
                  <a:lnTo>
                    <a:pt x="703580" y="220980"/>
                  </a:lnTo>
                  <a:lnTo>
                    <a:pt x="708659" y="226694"/>
                  </a:lnTo>
                  <a:lnTo>
                    <a:pt x="708659" y="420369"/>
                  </a:lnTo>
                  <a:lnTo>
                    <a:pt x="745490" y="420369"/>
                  </a:lnTo>
                  <a:lnTo>
                    <a:pt x="745490" y="226694"/>
                  </a:lnTo>
                  <a:lnTo>
                    <a:pt x="751205" y="220980"/>
                  </a:lnTo>
                  <a:close/>
                </a:path>
                <a:path w="1290320" h="421639">
                  <a:moveTo>
                    <a:pt x="802005" y="130175"/>
                  </a:moveTo>
                  <a:lnTo>
                    <a:pt x="791844" y="130175"/>
                  </a:lnTo>
                  <a:lnTo>
                    <a:pt x="772794" y="133350"/>
                  </a:lnTo>
                  <a:lnTo>
                    <a:pt x="771524" y="139700"/>
                  </a:lnTo>
                  <a:lnTo>
                    <a:pt x="771524" y="172085"/>
                  </a:lnTo>
                  <a:lnTo>
                    <a:pt x="824230" y="172085"/>
                  </a:lnTo>
                  <a:lnTo>
                    <a:pt x="828040" y="173990"/>
                  </a:lnTo>
                  <a:lnTo>
                    <a:pt x="832484" y="179705"/>
                  </a:lnTo>
                  <a:lnTo>
                    <a:pt x="833119" y="184150"/>
                  </a:lnTo>
                  <a:lnTo>
                    <a:pt x="819149" y="241935"/>
                  </a:lnTo>
                  <a:lnTo>
                    <a:pt x="814069" y="245744"/>
                  </a:lnTo>
                  <a:lnTo>
                    <a:pt x="771524" y="245744"/>
                  </a:lnTo>
                  <a:lnTo>
                    <a:pt x="771524" y="420369"/>
                  </a:lnTo>
                  <a:lnTo>
                    <a:pt x="833119" y="420369"/>
                  </a:lnTo>
                  <a:lnTo>
                    <a:pt x="856615" y="415290"/>
                  </a:lnTo>
                  <a:lnTo>
                    <a:pt x="876299" y="401955"/>
                  </a:lnTo>
                  <a:lnTo>
                    <a:pt x="889634" y="382269"/>
                  </a:lnTo>
                  <a:lnTo>
                    <a:pt x="894715" y="358775"/>
                  </a:lnTo>
                  <a:lnTo>
                    <a:pt x="894715" y="134619"/>
                  </a:lnTo>
                  <a:lnTo>
                    <a:pt x="820419" y="134619"/>
                  </a:lnTo>
                  <a:lnTo>
                    <a:pt x="802005" y="130175"/>
                  </a:lnTo>
                  <a:close/>
                </a:path>
                <a:path w="1290320" h="421639">
                  <a:moveTo>
                    <a:pt x="803274" y="196850"/>
                  </a:moveTo>
                  <a:lnTo>
                    <a:pt x="672465" y="196850"/>
                  </a:lnTo>
                  <a:lnTo>
                    <a:pt x="672465" y="220980"/>
                  </a:lnTo>
                  <a:lnTo>
                    <a:pt x="797559" y="220980"/>
                  </a:lnTo>
                  <a:lnTo>
                    <a:pt x="803274" y="196850"/>
                  </a:lnTo>
                  <a:close/>
                </a:path>
                <a:path w="1290320" h="421639">
                  <a:moveTo>
                    <a:pt x="789305" y="73025"/>
                  </a:moveTo>
                  <a:lnTo>
                    <a:pt x="774065" y="73025"/>
                  </a:lnTo>
                  <a:lnTo>
                    <a:pt x="723265" y="88900"/>
                  </a:lnTo>
                  <a:lnTo>
                    <a:pt x="708659" y="122555"/>
                  </a:lnTo>
                  <a:lnTo>
                    <a:pt x="708659" y="191135"/>
                  </a:lnTo>
                  <a:lnTo>
                    <a:pt x="703580" y="196850"/>
                  </a:lnTo>
                  <a:lnTo>
                    <a:pt x="751205" y="196850"/>
                  </a:lnTo>
                  <a:lnTo>
                    <a:pt x="745490" y="191135"/>
                  </a:lnTo>
                  <a:lnTo>
                    <a:pt x="745490" y="144780"/>
                  </a:lnTo>
                  <a:lnTo>
                    <a:pt x="748030" y="130810"/>
                  </a:lnTo>
                  <a:lnTo>
                    <a:pt x="781049" y="106044"/>
                  </a:lnTo>
                  <a:lnTo>
                    <a:pt x="799465" y="105410"/>
                  </a:lnTo>
                  <a:lnTo>
                    <a:pt x="811172" y="105410"/>
                  </a:lnTo>
                  <a:lnTo>
                    <a:pt x="815340" y="76835"/>
                  </a:lnTo>
                  <a:lnTo>
                    <a:pt x="797559" y="74294"/>
                  </a:lnTo>
                  <a:lnTo>
                    <a:pt x="789305" y="73025"/>
                  </a:lnTo>
                  <a:close/>
                </a:path>
                <a:path w="1290320" h="421639">
                  <a:moveTo>
                    <a:pt x="892041" y="48894"/>
                  </a:moveTo>
                  <a:lnTo>
                    <a:pt x="781684" y="48894"/>
                  </a:lnTo>
                  <a:lnTo>
                    <a:pt x="820419" y="53340"/>
                  </a:lnTo>
                  <a:lnTo>
                    <a:pt x="843280" y="64135"/>
                  </a:lnTo>
                  <a:lnTo>
                    <a:pt x="834390" y="127635"/>
                  </a:lnTo>
                  <a:lnTo>
                    <a:pt x="831849" y="130810"/>
                  </a:lnTo>
                  <a:lnTo>
                    <a:pt x="826769" y="134619"/>
                  </a:lnTo>
                  <a:lnTo>
                    <a:pt x="894715" y="134619"/>
                  </a:lnTo>
                  <a:lnTo>
                    <a:pt x="894715" y="61594"/>
                  </a:lnTo>
                  <a:lnTo>
                    <a:pt x="892041" y="48894"/>
                  </a:lnTo>
                  <a:close/>
                </a:path>
                <a:path w="1290320" h="421639">
                  <a:moveTo>
                    <a:pt x="811172" y="105410"/>
                  </a:moveTo>
                  <a:lnTo>
                    <a:pt x="799465" y="105410"/>
                  </a:lnTo>
                  <a:lnTo>
                    <a:pt x="810894" y="107315"/>
                  </a:lnTo>
                  <a:lnTo>
                    <a:pt x="811172" y="105410"/>
                  </a:lnTo>
                  <a:close/>
                </a:path>
                <a:path w="1290320" h="421639">
                  <a:moveTo>
                    <a:pt x="1253490" y="74294"/>
                  </a:moveTo>
                  <a:lnTo>
                    <a:pt x="1056640" y="74294"/>
                  </a:lnTo>
                  <a:lnTo>
                    <a:pt x="1042669" y="77469"/>
                  </a:lnTo>
                  <a:lnTo>
                    <a:pt x="1030605" y="85090"/>
                  </a:lnTo>
                  <a:lnTo>
                    <a:pt x="1022984" y="97155"/>
                  </a:lnTo>
                  <a:lnTo>
                    <a:pt x="1019809" y="111125"/>
                  </a:lnTo>
                  <a:lnTo>
                    <a:pt x="1019809" y="308610"/>
                  </a:lnTo>
                  <a:lnTo>
                    <a:pt x="1022984" y="322580"/>
                  </a:lnTo>
                  <a:lnTo>
                    <a:pt x="1030605" y="334644"/>
                  </a:lnTo>
                  <a:lnTo>
                    <a:pt x="1042669" y="342265"/>
                  </a:lnTo>
                  <a:lnTo>
                    <a:pt x="1056640" y="345440"/>
                  </a:lnTo>
                  <a:lnTo>
                    <a:pt x="1253490" y="345440"/>
                  </a:lnTo>
                  <a:lnTo>
                    <a:pt x="1268095" y="342265"/>
                  </a:lnTo>
                  <a:lnTo>
                    <a:pt x="1279524" y="334644"/>
                  </a:lnTo>
                  <a:lnTo>
                    <a:pt x="1287780" y="322580"/>
                  </a:lnTo>
                  <a:lnTo>
                    <a:pt x="1290320" y="308610"/>
                  </a:lnTo>
                  <a:lnTo>
                    <a:pt x="1290320" y="295910"/>
                  </a:lnTo>
                  <a:lnTo>
                    <a:pt x="1155065" y="295910"/>
                  </a:lnTo>
                  <a:lnTo>
                    <a:pt x="1121409" y="289560"/>
                  </a:lnTo>
                  <a:lnTo>
                    <a:pt x="1094105" y="271144"/>
                  </a:lnTo>
                  <a:lnTo>
                    <a:pt x="1075690" y="243205"/>
                  </a:lnTo>
                  <a:lnTo>
                    <a:pt x="1068705" y="210185"/>
                  </a:lnTo>
                  <a:lnTo>
                    <a:pt x="1075690" y="176530"/>
                  </a:lnTo>
                  <a:lnTo>
                    <a:pt x="1094105" y="149225"/>
                  </a:lnTo>
                  <a:lnTo>
                    <a:pt x="1121409" y="130810"/>
                  </a:lnTo>
                  <a:lnTo>
                    <a:pt x="1155065" y="123825"/>
                  </a:lnTo>
                  <a:lnTo>
                    <a:pt x="1216659" y="123825"/>
                  </a:lnTo>
                  <a:lnTo>
                    <a:pt x="1218565" y="114300"/>
                  </a:lnTo>
                  <a:lnTo>
                    <a:pt x="1223645" y="106044"/>
                  </a:lnTo>
                  <a:lnTo>
                    <a:pt x="1231899" y="100965"/>
                  </a:lnTo>
                  <a:lnTo>
                    <a:pt x="1241424" y="99060"/>
                  </a:lnTo>
                  <a:lnTo>
                    <a:pt x="1287780" y="99060"/>
                  </a:lnTo>
                  <a:lnTo>
                    <a:pt x="1287780" y="97155"/>
                  </a:lnTo>
                  <a:lnTo>
                    <a:pt x="1279524" y="85090"/>
                  </a:lnTo>
                  <a:lnTo>
                    <a:pt x="1268095" y="77469"/>
                  </a:lnTo>
                  <a:lnTo>
                    <a:pt x="1253490" y="74294"/>
                  </a:lnTo>
                  <a:close/>
                </a:path>
              </a:pathLst>
            </a:custGeom>
            <a:solidFill>
              <a:srgbClr val="BC6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98595" y="2952114"/>
              <a:ext cx="135889" cy="19748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36365" y="3000375"/>
              <a:ext cx="123825" cy="12382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788409" y="2852420"/>
              <a:ext cx="894715" cy="420370"/>
            </a:xfrm>
            <a:custGeom>
              <a:avLst/>
              <a:gdLst/>
              <a:ahLst/>
              <a:cxnLst/>
              <a:rect l="l" t="t" r="r" b="b"/>
              <a:pathLst>
                <a:path w="894714" h="420370">
                  <a:moveTo>
                    <a:pt x="358139" y="0"/>
                  </a:moveTo>
                  <a:lnTo>
                    <a:pt x="62864" y="0"/>
                  </a:lnTo>
                  <a:lnTo>
                    <a:pt x="38735" y="5080"/>
                  </a:lnTo>
                  <a:lnTo>
                    <a:pt x="18414" y="18415"/>
                  </a:lnTo>
                  <a:lnTo>
                    <a:pt x="5079" y="38100"/>
                  </a:lnTo>
                  <a:lnTo>
                    <a:pt x="0" y="62230"/>
                  </a:lnTo>
                  <a:lnTo>
                    <a:pt x="0" y="357505"/>
                  </a:lnTo>
                  <a:lnTo>
                    <a:pt x="5079" y="381635"/>
                  </a:lnTo>
                  <a:lnTo>
                    <a:pt x="18414" y="401955"/>
                  </a:lnTo>
                  <a:lnTo>
                    <a:pt x="38735" y="415290"/>
                  </a:lnTo>
                  <a:lnTo>
                    <a:pt x="62864" y="420369"/>
                  </a:lnTo>
                  <a:lnTo>
                    <a:pt x="358139" y="420369"/>
                  </a:lnTo>
                  <a:lnTo>
                    <a:pt x="382269" y="415290"/>
                  </a:lnTo>
                  <a:lnTo>
                    <a:pt x="401954" y="401955"/>
                  </a:lnTo>
                  <a:lnTo>
                    <a:pt x="415289" y="381635"/>
                  </a:lnTo>
                  <a:lnTo>
                    <a:pt x="417829" y="370205"/>
                  </a:lnTo>
                  <a:lnTo>
                    <a:pt x="111760" y="370205"/>
                  </a:lnTo>
                  <a:lnTo>
                    <a:pt x="88264" y="365125"/>
                  </a:lnTo>
                  <a:lnTo>
                    <a:pt x="68579" y="351790"/>
                  </a:lnTo>
                  <a:lnTo>
                    <a:pt x="55244" y="332105"/>
                  </a:lnTo>
                  <a:lnTo>
                    <a:pt x="50164" y="308610"/>
                  </a:lnTo>
                  <a:lnTo>
                    <a:pt x="50164" y="111760"/>
                  </a:lnTo>
                  <a:lnTo>
                    <a:pt x="55244" y="87630"/>
                  </a:lnTo>
                  <a:lnTo>
                    <a:pt x="68579" y="67944"/>
                  </a:lnTo>
                  <a:lnTo>
                    <a:pt x="88264" y="54610"/>
                  </a:lnTo>
                  <a:lnTo>
                    <a:pt x="111760" y="50165"/>
                  </a:lnTo>
                  <a:lnTo>
                    <a:pt x="370204" y="50165"/>
                  </a:lnTo>
                  <a:lnTo>
                    <a:pt x="370204" y="2540"/>
                  </a:lnTo>
                  <a:lnTo>
                    <a:pt x="358139" y="0"/>
                  </a:lnTo>
                  <a:close/>
                </a:path>
                <a:path w="894714" h="420370">
                  <a:moveTo>
                    <a:pt x="370204" y="2540"/>
                  </a:moveTo>
                  <a:lnTo>
                    <a:pt x="370204" y="308610"/>
                  </a:lnTo>
                  <a:lnTo>
                    <a:pt x="365760" y="332105"/>
                  </a:lnTo>
                  <a:lnTo>
                    <a:pt x="352425" y="351790"/>
                  </a:lnTo>
                  <a:lnTo>
                    <a:pt x="332739" y="365125"/>
                  </a:lnTo>
                  <a:lnTo>
                    <a:pt x="308610" y="370205"/>
                  </a:lnTo>
                  <a:lnTo>
                    <a:pt x="417829" y="370205"/>
                  </a:lnTo>
                  <a:lnTo>
                    <a:pt x="420369" y="357505"/>
                  </a:lnTo>
                  <a:lnTo>
                    <a:pt x="420369" y="62230"/>
                  </a:lnTo>
                  <a:lnTo>
                    <a:pt x="415289" y="38100"/>
                  </a:lnTo>
                  <a:lnTo>
                    <a:pt x="401954" y="18415"/>
                  </a:lnTo>
                  <a:lnTo>
                    <a:pt x="382269" y="5080"/>
                  </a:lnTo>
                  <a:lnTo>
                    <a:pt x="370204" y="2540"/>
                  </a:lnTo>
                  <a:close/>
                </a:path>
                <a:path w="894714" h="420370">
                  <a:moveTo>
                    <a:pt x="370204" y="50165"/>
                  </a:moveTo>
                  <a:lnTo>
                    <a:pt x="308610" y="50165"/>
                  </a:lnTo>
                  <a:lnTo>
                    <a:pt x="332739" y="54610"/>
                  </a:lnTo>
                  <a:lnTo>
                    <a:pt x="352425" y="67944"/>
                  </a:lnTo>
                  <a:lnTo>
                    <a:pt x="365760" y="87630"/>
                  </a:lnTo>
                  <a:lnTo>
                    <a:pt x="370204" y="111760"/>
                  </a:lnTo>
                  <a:lnTo>
                    <a:pt x="370204" y="50165"/>
                  </a:lnTo>
                  <a:close/>
                </a:path>
                <a:path w="894714" h="420370">
                  <a:moveTo>
                    <a:pt x="826135" y="0"/>
                  </a:moveTo>
                  <a:lnTo>
                    <a:pt x="542289" y="0"/>
                  </a:lnTo>
                  <a:lnTo>
                    <a:pt x="515619" y="5080"/>
                  </a:lnTo>
                  <a:lnTo>
                    <a:pt x="494029" y="19685"/>
                  </a:lnTo>
                  <a:lnTo>
                    <a:pt x="479425" y="41275"/>
                  </a:lnTo>
                  <a:lnTo>
                    <a:pt x="474344" y="67944"/>
                  </a:lnTo>
                  <a:lnTo>
                    <a:pt x="474344" y="352425"/>
                  </a:lnTo>
                  <a:lnTo>
                    <a:pt x="479425" y="378460"/>
                  </a:lnTo>
                  <a:lnTo>
                    <a:pt x="494029" y="400050"/>
                  </a:lnTo>
                  <a:lnTo>
                    <a:pt x="515619" y="414655"/>
                  </a:lnTo>
                  <a:lnTo>
                    <a:pt x="542289" y="420369"/>
                  </a:lnTo>
                  <a:lnTo>
                    <a:pt x="826769" y="420369"/>
                  </a:lnTo>
                  <a:lnTo>
                    <a:pt x="874394" y="400050"/>
                  </a:lnTo>
                  <a:lnTo>
                    <a:pt x="887094" y="370205"/>
                  </a:lnTo>
                  <a:lnTo>
                    <a:pt x="645794" y="370205"/>
                  </a:lnTo>
                  <a:lnTo>
                    <a:pt x="579754" y="344169"/>
                  </a:lnTo>
                  <a:lnTo>
                    <a:pt x="543560" y="279400"/>
                  </a:lnTo>
                  <a:lnTo>
                    <a:pt x="542289" y="257175"/>
                  </a:lnTo>
                  <a:lnTo>
                    <a:pt x="546100" y="235585"/>
                  </a:lnTo>
                  <a:lnTo>
                    <a:pt x="567689" y="195580"/>
                  </a:lnTo>
                  <a:lnTo>
                    <a:pt x="603250" y="167640"/>
                  </a:lnTo>
                  <a:lnTo>
                    <a:pt x="644525" y="158115"/>
                  </a:lnTo>
                  <a:lnTo>
                    <a:pt x="679450" y="158115"/>
                  </a:lnTo>
                  <a:lnTo>
                    <a:pt x="679450" y="57150"/>
                  </a:lnTo>
                  <a:lnTo>
                    <a:pt x="682625" y="52069"/>
                  </a:lnTo>
                  <a:lnTo>
                    <a:pt x="687704" y="50800"/>
                  </a:lnTo>
                  <a:lnTo>
                    <a:pt x="690244" y="49530"/>
                  </a:lnTo>
                  <a:lnTo>
                    <a:pt x="826135" y="49530"/>
                  </a:lnTo>
                  <a:lnTo>
                    <a:pt x="826135" y="0"/>
                  </a:lnTo>
                  <a:close/>
                </a:path>
                <a:path w="894714" h="420370">
                  <a:moveTo>
                    <a:pt x="758189" y="184150"/>
                  </a:moveTo>
                  <a:lnTo>
                    <a:pt x="756285" y="184150"/>
                  </a:lnTo>
                  <a:lnTo>
                    <a:pt x="755014" y="185419"/>
                  </a:lnTo>
                  <a:lnTo>
                    <a:pt x="755014" y="261619"/>
                  </a:lnTo>
                  <a:lnTo>
                    <a:pt x="747394" y="303530"/>
                  </a:lnTo>
                  <a:lnTo>
                    <a:pt x="726439" y="336550"/>
                  </a:lnTo>
                  <a:lnTo>
                    <a:pt x="694054" y="359410"/>
                  </a:lnTo>
                  <a:lnTo>
                    <a:pt x="652144" y="370205"/>
                  </a:lnTo>
                  <a:lnTo>
                    <a:pt x="887094" y="370205"/>
                  </a:lnTo>
                  <a:lnTo>
                    <a:pt x="894714" y="352425"/>
                  </a:lnTo>
                  <a:lnTo>
                    <a:pt x="894714" y="194310"/>
                  </a:lnTo>
                  <a:lnTo>
                    <a:pt x="814069" y="194310"/>
                  </a:lnTo>
                  <a:lnTo>
                    <a:pt x="758825" y="184785"/>
                  </a:lnTo>
                  <a:lnTo>
                    <a:pt x="758189" y="184150"/>
                  </a:lnTo>
                  <a:close/>
                </a:path>
                <a:path w="894714" h="420370">
                  <a:moveTo>
                    <a:pt x="632460" y="184150"/>
                  </a:moveTo>
                  <a:lnTo>
                    <a:pt x="596900" y="201294"/>
                  </a:lnTo>
                  <a:lnTo>
                    <a:pt x="570229" y="241935"/>
                  </a:lnTo>
                  <a:lnTo>
                    <a:pt x="567299" y="257175"/>
                  </a:lnTo>
                  <a:lnTo>
                    <a:pt x="567177" y="261619"/>
                  </a:lnTo>
                  <a:lnTo>
                    <a:pt x="567689" y="274955"/>
                  </a:lnTo>
                  <a:lnTo>
                    <a:pt x="586739" y="316230"/>
                  </a:lnTo>
                  <a:lnTo>
                    <a:pt x="621029" y="340994"/>
                  </a:lnTo>
                  <a:lnTo>
                    <a:pt x="645160" y="345440"/>
                  </a:lnTo>
                  <a:lnTo>
                    <a:pt x="650239" y="345440"/>
                  </a:lnTo>
                  <a:lnTo>
                    <a:pt x="708025" y="320040"/>
                  </a:lnTo>
                  <a:lnTo>
                    <a:pt x="708508" y="318769"/>
                  </a:lnTo>
                  <a:lnTo>
                    <a:pt x="647064" y="318769"/>
                  </a:lnTo>
                  <a:lnTo>
                    <a:pt x="626110" y="314325"/>
                  </a:lnTo>
                  <a:lnTo>
                    <a:pt x="608964" y="302260"/>
                  </a:lnTo>
                  <a:lnTo>
                    <a:pt x="597535" y="284480"/>
                  </a:lnTo>
                  <a:lnTo>
                    <a:pt x="593089" y="263525"/>
                  </a:lnTo>
                  <a:lnTo>
                    <a:pt x="596264" y="246380"/>
                  </a:lnTo>
                  <a:lnTo>
                    <a:pt x="603885" y="230505"/>
                  </a:lnTo>
                  <a:lnTo>
                    <a:pt x="616585" y="219075"/>
                  </a:lnTo>
                  <a:lnTo>
                    <a:pt x="632460" y="210819"/>
                  </a:lnTo>
                  <a:lnTo>
                    <a:pt x="632460" y="184150"/>
                  </a:lnTo>
                  <a:close/>
                </a:path>
                <a:path w="894714" h="420370">
                  <a:moveTo>
                    <a:pt x="730885" y="74294"/>
                  </a:moveTo>
                  <a:lnTo>
                    <a:pt x="704214" y="74294"/>
                  </a:lnTo>
                  <a:lnTo>
                    <a:pt x="704214" y="263525"/>
                  </a:lnTo>
                  <a:lnTo>
                    <a:pt x="687704" y="303530"/>
                  </a:lnTo>
                  <a:lnTo>
                    <a:pt x="647064" y="318769"/>
                  </a:lnTo>
                  <a:lnTo>
                    <a:pt x="708508" y="318769"/>
                  </a:lnTo>
                  <a:lnTo>
                    <a:pt x="730250" y="261619"/>
                  </a:lnTo>
                  <a:lnTo>
                    <a:pt x="730250" y="154940"/>
                  </a:lnTo>
                  <a:lnTo>
                    <a:pt x="735964" y="149860"/>
                  </a:lnTo>
                  <a:lnTo>
                    <a:pt x="801369" y="149860"/>
                  </a:lnTo>
                  <a:lnTo>
                    <a:pt x="801369" y="142875"/>
                  </a:lnTo>
                  <a:lnTo>
                    <a:pt x="754379" y="119380"/>
                  </a:lnTo>
                  <a:lnTo>
                    <a:pt x="730885" y="74294"/>
                  </a:lnTo>
                  <a:close/>
                </a:path>
                <a:path w="894714" h="420370">
                  <a:moveTo>
                    <a:pt x="679450" y="158115"/>
                  </a:moveTo>
                  <a:lnTo>
                    <a:pt x="651510" y="158115"/>
                  </a:lnTo>
                  <a:lnTo>
                    <a:pt x="657225" y="163194"/>
                  </a:lnTo>
                  <a:lnTo>
                    <a:pt x="657244" y="185419"/>
                  </a:lnTo>
                  <a:lnTo>
                    <a:pt x="657860" y="226060"/>
                  </a:lnTo>
                  <a:lnTo>
                    <a:pt x="652144" y="232410"/>
                  </a:lnTo>
                  <a:lnTo>
                    <a:pt x="644525" y="233680"/>
                  </a:lnTo>
                  <a:lnTo>
                    <a:pt x="633729" y="237490"/>
                  </a:lnTo>
                  <a:lnTo>
                    <a:pt x="625475" y="244475"/>
                  </a:lnTo>
                  <a:lnTo>
                    <a:pt x="619760" y="254000"/>
                  </a:lnTo>
                  <a:lnTo>
                    <a:pt x="618489" y="265430"/>
                  </a:lnTo>
                  <a:lnTo>
                    <a:pt x="621029" y="276225"/>
                  </a:lnTo>
                  <a:lnTo>
                    <a:pt x="628014" y="285115"/>
                  </a:lnTo>
                  <a:lnTo>
                    <a:pt x="636904" y="291465"/>
                  </a:lnTo>
                  <a:lnTo>
                    <a:pt x="648335" y="294005"/>
                  </a:lnTo>
                  <a:lnTo>
                    <a:pt x="657225" y="294005"/>
                  </a:lnTo>
                  <a:lnTo>
                    <a:pt x="679450" y="232410"/>
                  </a:lnTo>
                  <a:lnTo>
                    <a:pt x="679450" y="158115"/>
                  </a:lnTo>
                  <a:close/>
                </a:path>
                <a:path w="894714" h="420370">
                  <a:moveTo>
                    <a:pt x="826769" y="0"/>
                  </a:moveTo>
                  <a:lnTo>
                    <a:pt x="826135" y="0"/>
                  </a:lnTo>
                  <a:lnTo>
                    <a:pt x="826135" y="185419"/>
                  </a:lnTo>
                  <a:lnTo>
                    <a:pt x="817244" y="194310"/>
                  </a:lnTo>
                  <a:lnTo>
                    <a:pt x="894714" y="194310"/>
                  </a:lnTo>
                  <a:lnTo>
                    <a:pt x="894714" y="67944"/>
                  </a:lnTo>
                  <a:lnTo>
                    <a:pt x="874394" y="19685"/>
                  </a:lnTo>
                  <a:lnTo>
                    <a:pt x="826769" y="0"/>
                  </a:lnTo>
                  <a:close/>
                </a:path>
                <a:path w="894714" h="420370">
                  <a:moveTo>
                    <a:pt x="801369" y="149860"/>
                  </a:moveTo>
                  <a:lnTo>
                    <a:pt x="744854" y="149860"/>
                  </a:lnTo>
                  <a:lnTo>
                    <a:pt x="747394" y="150494"/>
                  </a:lnTo>
                  <a:lnTo>
                    <a:pt x="749935" y="152400"/>
                  </a:lnTo>
                  <a:lnTo>
                    <a:pt x="762635" y="158750"/>
                  </a:lnTo>
                  <a:lnTo>
                    <a:pt x="775969" y="163830"/>
                  </a:lnTo>
                  <a:lnTo>
                    <a:pt x="789939" y="167005"/>
                  </a:lnTo>
                  <a:lnTo>
                    <a:pt x="801369" y="168910"/>
                  </a:lnTo>
                  <a:lnTo>
                    <a:pt x="801369" y="149860"/>
                  </a:lnTo>
                  <a:close/>
                </a:path>
                <a:path w="894714" h="420370">
                  <a:moveTo>
                    <a:pt x="826135" y="49530"/>
                  </a:moveTo>
                  <a:lnTo>
                    <a:pt x="747394" y="49530"/>
                  </a:lnTo>
                  <a:lnTo>
                    <a:pt x="753744" y="55880"/>
                  </a:lnTo>
                  <a:lnTo>
                    <a:pt x="755014" y="63500"/>
                  </a:lnTo>
                  <a:lnTo>
                    <a:pt x="757554" y="78105"/>
                  </a:lnTo>
                  <a:lnTo>
                    <a:pt x="780414" y="108585"/>
                  </a:lnTo>
                  <a:lnTo>
                    <a:pt x="821689" y="121285"/>
                  </a:lnTo>
                  <a:lnTo>
                    <a:pt x="826135" y="126365"/>
                  </a:lnTo>
                  <a:lnTo>
                    <a:pt x="826135" y="49530"/>
                  </a:lnTo>
                  <a:close/>
                </a:path>
              </a:pathLst>
            </a:custGeom>
            <a:solidFill>
              <a:srgbClr val="BC6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1904" y="2390775"/>
              <a:ext cx="1386840" cy="562610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827147" y="1023873"/>
            <a:ext cx="1565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solidFill>
                  <a:srgbClr val="000000"/>
                </a:solidFill>
                <a:latin typeface="Arial MT"/>
                <a:cs typeface="Arial MT"/>
              </a:rPr>
              <a:t>THA</a:t>
            </a:r>
            <a:r>
              <a:rPr b="0" dirty="0">
                <a:solidFill>
                  <a:srgbClr val="000000"/>
                </a:solidFill>
                <a:latin typeface="Arial MT"/>
                <a:cs typeface="Arial MT"/>
              </a:rPr>
              <a:t>N</a:t>
            </a:r>
            <a:r>
              <a:rPr b="0" spc="-5" dirty="0">
                <a:solidFill>
                  <a:srgbClr val="000000"/>
                </a:solidFill>
                <a:latin typeface="Arial MT"/>
                <a:cs typeface="Arial MT"/>
              </a:rPr>
              <a:t>KS!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827147" y="1525717"/>
            <a:ext cx="3846449" cy="19421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65" dirty="0">
                <a:solidFill>
                  <a:srgbClr val="5A565B"/>
                </a:solidFill>
                <a:latin typeface="Verdana"/>
                <a:cs typeface="Verdana"/>
              </a:rPr>
              <a:t>D</a:t>
            </a:r>
            <a:r>
              <a:rPr sz="1400" dirty="0">
                <a:solidFill>
                  <a:srgbClr val="5A565B"/>
                </a:solidFill>
                <a:latin typeface="Verdana"/>
                <a:cs typeface="Verdana"/>
              </a:rPr>
              <a:t>o</a:t>
            </a:r>
            <a:r>
              <a:rPr sz="1400" spc="-280" dirty="0">
                <a:solidFill>
                  <a:srgbClr val="5A565B"/>
                </a:solidFill>
                <a:latin typeface="Verdana"/>
                <a:cs typeface="Verdana"/>
              </a:rPr>
              <a:t> </a:t>
            </a:r>
            <a:r>
              <a:rPr sz="1400" spc="-80" dirty="0">
                <a:solidFill>
                  <a:srgbClr val="5A565B"/>
                </a:solidFill>
                <a:latin typeface="Verdana"/>
                <a:cs typeface="Verdana"/>
              </a:rPr>
              <a:t>y</a:t>
            </a:r>
            <a:r>
              <a:rPr sz="1400" spc="-65" dirty="0">
                <a:solidFill>
                  <a:srgbClr val="5A565B"/>
                </a:solidFill>
                <a:latin typeface="Verdana"/>
                <a:cs typeface="Verdana"/>
              </a:rPr>
              <a:t>o</a:t>
            </a:r>
            <a:r>
              <a:rPr sz="1400" spc="130" dirty="0">
                <a:solidFill>
                  <a:srgbClr val="5A565B"/>
                </a:solidFill>
                <a:latin typeface="Verdana"/>
                <a:cs typeface="Verdana"/>
              </a:rPr>
              <a:t>u</a:t>
            </a:r>
            <a:r>
              <a:rPr sz="1400" spc="-65" dirty="0">
                <a:solidFill>
                  <a:srgbClr val="5A565B"/>
                </a:solidFill>
                <a:latin typeface="Verdana"/>
                <a:cs typeface="Verdana"/>
              </a:rPr>
              <a:t>h</a:t>
            </a:r>
            <a:r>
              <a:rPr sz="1400" spc="-80" dirty="0">
                <a:solidFill>
                  <a:srgbClr val="5A565B"/>
                </a:solidFill>
                <a:latin typeface="Verdana"/>
                <a:cs typeface="Verdana"/>
              </a:rPr>
              <a:t>av</a:t>
            </a:r>
            <a:r>
              <a:rPr sz="1400" dirty="0">
                <a:solidFill>
                  <a:srgbClr val="5A565B"/>
                </a:solidFill>
                <a:latin typeface="Verdana"/>
                <a:cs typeface="Verdana"/>
              </a:rPr>
              <a:t>e</a:t>
            </a:r>
            <a:r>
              <a:rPr sz="1400" spc="-300" dirty="0">
                <a:solidFill>
                  <a:srgbClr val="5A565B"/>
                </a:solidFill>
                <a:latin typeface="Verdana"/>
                <a:cs typeface="Verdana"/>
              </a:rPr>
              <a:t> </a:t>
            </a:r>
            <a:r>
              <a:rPr sz="1400" spc="-65" dirty="0">
                <a:solidFill>
                  <a:srgbClr val="5A565B"/>
                </a:solidFill>
                <a:latin typeface="Verdana"/>
                <a:cs typeface="Verdana"/>
              </a:rPr>
              <a:t>an</a:t>
            </a:r>
            <a:r>
              <a:rPr sz="1400" spc="140" dirty="0">
                <a:solidFill>
                  <a:srgbClr val="5A565B"/>
                </a:solidFill>
                <a:latin typeface="Verdana"/>
                <a:cs typeface="Verdana"/>
              </a:rPr>
              <a:t>y</a:t>
            </a:r>
            <a:r>
              <a:rPr sz="1400" spc="-60" dirty="0">
                <a:solidFill>
                  <a:srgbClr val="5A565B"/>
                </a:solidFill>
                <a:latin typeface="Verdana"/>
                <a:cs typeface="Verdana"/>
              </a:rPr>
              <a:t>q</a:t>
            </a:r>
            <a:r>
              <a:rPr sz="1400" spc="-75" dirty="0">
                <a:solidFill>
                  <a:srgbClr val="5A565B"/>
                </a:solidFill>
                <a:latin typeface="Verdana"/>
                <a:cs typeface="Verdana"/>
              </a:rPr>
              <a:t>u</a:t>
            </a:r>
            <a:r>
              <a:rPr sz="1400" spc="-60" dirty="0">
                <a:solidFill>
                  <a:srgbClr val="5A565B"/>
                </a:solidFill>
                <a:latin typeface="Verdana"/>
                <a:cs typeface="Verdana"/>
              </a:rPr>
              <a:t>es</a:t>
            </a:r>
            <a:r>
              <a:rPr sz="1400" spc="-75" dirty="0">
                <a:solidFill>
                  <a:srgbClr val="5A565B"/>
                </a:solidFill>
                <a:latin typeface="Verdana"/>
                <a:cs typeface="Verdana"/>
              </a:rPr>
              <a:t>t</a:t>
            </a:r>
            <a:r>
              <a:rPr sz="1400" spc="-50" dirty="0">
                <a:solidFill>
                  <a:srgbClr val="5A565B"/>
                </a:solidFill>
                <a:latin typeface="Verdana"/>
                <a:cs typeface="Verdana"/>
              </a:rPr>
              <a:t>i</a:t>
            </a:r>
            <a:r>
              <a:rPr sz="1400" spc="-65" dirty="0">
                <a:solidFill>
                  <a:srgbClr val="5A565B"/>
                </a:solidFill>
                <a:latin typeface="Verdana"/>
                <a:cs typeface="Verdana"/>
              </a:rPr>
              <a:t>on</a:t>
            </a:r>
            <a:r>
              <a:rPr sz="1400" spc="-75" dirty="0">
                <a:solidFill>
                  <a:srgbClr val="5A565B"/>
                </a:solidFill>
                <a:latin typeface="Verdana"/>
                <a:cs typeface="Verdana"/>
              </a:rPr>
              <a:t>s</a:t>
            </a:r>
            <a:r>
              <a:rPr sz="1400" dirty="0">
                <a:solidFill>
                  <a:srgbClr val="5A565B"/>
                </a:solidFill>
                <a:latin typeface="Verdana"/>
                <a:cs typeface="Verdana"/>
              </a:rPr>
              <a:t>?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400" u="heavy" spc="-5" dirty="0">
                <a:solidFill>
                  <a:srgbClr val="45818E"/>
                </a:solidFill>
                <a:uFill>
                  <a:solidFill>
                    <a:srgbClr val="45818E"/>
                  </a:solidFill>
                </a:uFill>
                <a:latin typeface="Verdana"/>
                <a:cs typeface="Verdana"/>
                <a:hlinkClick r:id="rId10"/>
              </a:rPr>
              <a:t>Credohotelgroup@gmail.com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1400" spc="-70" dirty="0" smtClean="0">
                <a:solidFill>
                  <a:srgbClr val="5A565B"/>
                </a:solidFill>
                <a:latin typeface="Verdana"/>
                <a:cs typeface="Verdana"/>
              </a:rPr>
              <a:t>+</a:t>
            </a:r>
            <a:r>
              <a:rPr lang="en-US" sz="1400" spc="-70" dirty="0" smtClean="0">
                <a:solidFill>
                  <a:srgbClr val="5A565B"/>
                </a:solidFill>
                <a:latin typeface="Verdana"/>
                <a:cs typeface="Verdana"/>
              </a:rPr>
              <a:t> 995 571 90 39 68</a:t>
            </a: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1400" spc="-80" dirty="0" smtClean="0">
                <a:solidFill>
                  <a:srgbClr val="5A565B"/>
                </a:solidFill>
                <a:latin typeface="Verdana"/>
                <a:cs typeface="Verdana"/>
              </a:rPr>
              <a:t>    </a:t>
            </a:r>
            <a:r>
              <a:rPr sz="1400" spc="-80" dirty="0" smtClean="0">
                <a:solidFill>
                  <a:srgbClr val="5A565B"/>
                </a:solidFill>
                <a:latin typeface="Verdana"/>
                <a:cs typeface="Verdana"/>
              </a:rPr>
              <a:t>32</a:t>
            </a:r>
            <a:r>
              <a:rPr lang="en-US" sz="1400" dirty="0" smtClean="0">
                <a:solidFill>
                  <a:srgbClr val="5A565B"/>
                </a:solidFill>
                <a:latin typeface="Verdana"/>
                <a:cs typeface="Verdana"/>
              </a:rPr>
              <a:t> </a:t>
            </a:r>
            <a:r>
              <a:rPr sz="1400" dirty="0" smtClean="0">
                <a:solidFill>
                  <a:srgbClr val="5A565B"/>
                </a:solidFill>
                <a:latin typeface="Verdana"/>
                <a:cs typeface="Verdana"/>
              </a:rPr>
              <a:t>2</a:t>
            </a:r>
            <a:r>
              <a:rPr sz="1400" spc="-260" dirty="0" smtClean="0">
                <a:solidFill>
                  <a:srgbClr val="5A565B"/>
                </a:solidFill>
                <a:latin typeface="Verdana"/>
                <a:cs typeface="Verdana"/>
              </a:rPr>
              <a:t> </a:t>
            </a:r>
            <a:r>
              <a:rPr sz="1400" spc="-80" dirty="0" smtClean="0">
                <a:solidFill>
                  <a:srgbClr val="5A565B"/>
                </a:solidFill>
                <a:latin typeface="Verdana"/>
                <a:cs typeface="Verdana"/>
              </a:rPr>
              <a:t>7</a:t>
            </a:r>
            <a:r>
              <a:rPr sz="1400" dirty="0" smtClean="0">
                <a:solidFill>
                  <a:srgbClr val="5A565B"/>
                </a:solidFill>
                <a:latin typeface="Verdana"/>
                <a:cs typeface="Verdana"/>
              </a:rPr>
              <a:t>2</a:t>
            </a:r>
            <a:r>
              <a:rPr sz="1400" spc="-260" dirty="0" smtClean="0">
                <a:solidFill>
                  <a:srgbClr val="5A565B"/>
                </a:solidFill>
                <a:latin typeface="Verdana"/>
                <a:cs typeface="Verdana"/>
              </a:rPr>
              <a:t> </a:t>
            </a:r>
            <a:r>
              <a:rPr sz="1400" spc="-90" dirty="0" smtClean="0">
                <a:solidFill>
                  <a:srgbClr val="5A565B"/>
                </a:solidFill>
                <a:latin typeface="Verdana"/>
                <a:cs typeface="Verdana"/>
              </a:rPr>
              <a:t>2</a:t>
            </a:r>
            <a:r>
              <a:rPr sz="1400" dirty="0" smtClean="0">
                <a:solidFill>
                  <a:srgbClr val="5A565B"/>
                </a:solidFill>
                <a:latin typeface="Verdana"/>
                <a:cs typeface="Verdana"/>
              </a:rPr>
              <a:t>1</a:t>
            </a:r>
            <a:r>
              <a:rPr sz="1400" spc="-254" dirty="0" smtClean="0">
                <a:solidFill>
                  <a:srgbClr val="5A565B"/>
                </a:solidFill>
                <a:latin typeface="Verdana"/>
                <a:cs typeface="Verdana"/>
              </a:rPr>
              <a:t> </a:t>
            </a:r>
            <a:r>
              <a:rPr sz="1400" spc="-80" dirty="0" smtClean="0">
                <a:solidFill>
                  <a:srgbClr val="5A565B"/>
                </a:solidFill>
                <a:latin typeface="Verdana"/>
                <a:cs typeface="Verdana"/>
              </a:rPr>
              <a:t>41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en-US" sz="1400" spc="-5" dirty="0" smtClean="0">
                <a:latin typeface="Verdana"/>
                <a:cs typeface="Verdana"/>
              </a:rPr>
              <a:t>www.credo.tour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en-US" sz="1400" spc="-5" dirty="0" smtClean="0">
                <a:latin typeface="Verdana"/>
                <a:cs typeface="Verdana"/>
              </a:rPr>
              <a:t>Georgia, </a:t>
            </a:r>
            <a:r>
              <a:rPr lang="en-US" sz="1400" spc="-5" dirty="0" err="1" smtClean="0">
                <a:latin typeface="Verdana"/>
                <a:cs typeface="Verdana"/>
              </a:rPr>
              <a:t>Tbilisi,Ts.Dadiani</a:t>
            </a:r>
            <a:r>
              <a:rPr lang="en-US" sz="1400" spc="-5" dirty="0" smtClean="0">
                <a:latin typeface="Verdana"/>
                <a:cs typeface="Verdana"/>
              </a:rPr>
              <a:t> 7,office 210 A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en-US" sz="1400" spc="-5" dirty="0" smtClean="0">
                <a:latin typeface="Verdana"/>
                <a:cs typeface="Verdana"/>
              </a:rPr>
              <a:t>Post code 0101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70804" y="1424939"/>
            <a:ext cx="111760" cy="1117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785" y="4949823"/>
            <a:ext cx="325120" cy="1066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2434" y="4949823"/>
            <a:ext cx="318770" cy="1066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1369" y="4949823"/>
            <a:ext cx="318770" cy="1066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76019" y="4949823"/>
            <a:ext cx="318769" cy="1066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44955" y="4949823"/>
            <a:ext cx="318769" cy="1066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13889" y="4949823"/>
            <a:ext cx="318769" cy="1066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82825" y="4949823"/>
            <a:ext cx="318769" cy="10667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4949823"/>
            <a:ext cx="3051175" cy="193675"/>
            <a:chOff x="0" y="4949823"/>
            <a:chExt cx="3051175" cy="193675"/>
          </a:xfrm>
        </p:grpSpPr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51760" y="4949823"/>
              <a:ext cx="325119" cy="10667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5080635"/>
              <a:ext cx="3051175" cy="62865"/>
            </a:xfrm>
            <a:custGeom>
              <a:avLst/>
              <a:gdLst/>
              <a:ahLst/>
              <a:cxnLst/>
              <a:rect l="l" t="t" r="r" b="b"/>
              <a:pathLst>
                <a:path w="3051175" h="62864">
                  <a:moveTo>
                    <a:pt x="305117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51175" y="62864"/>
                  </a:lnTo>
                  <a:lnTo>
                    <a:pt x="305117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21025" y="4949823"/>
            <a:ext cx="325120" cy="10667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495675" y="4949823"/>
            <a:ext cx="318770" cy="10667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64609" y="4949823"/>
            <a:ext cx="318770" cy="10667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39259" y="4949823"/>
            <a:ext cx="318770" cy="106679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08195" y="4949823"/>
            <a:ext cx="318770" cy="10667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77129" y="4949823"/>
            <a:ext cx="318770" cy="10667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346065" y="4949823"/>
            <a:ext cx="318770" cy="106679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3052445" y="4949823"/>
            <a:ext cx="3063240" cy="193675"/>
            <a:chOff x="3052445" y="4949823"/>
            <a:chExt cx="3063240" cy="193675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15000" y="4949823"/>
              <a:ext cx="325120" cy="10667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3052445" y="5080635"/>
              <a:ext cx="3063240" cy="62865"/>
            </a:xfrm>
            <a:custGeom>
              <a:avLst/>
              <a:gdLst/>
              <a:ahLst/>
              <a:cxnLst/>
              <a:rect l="l" t="t" r="r" b="b"/>
              <a:pathLst>
                <a:path w="3063240" h="62864">
                  <a:moveTo>
                    <a:pt x="3063239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63239" y="62864"/>
                  </a:lnTo>
                  <a:lnTo>
                    <a:pt x="3063239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184265" y="4949823"/>
            <a:ext cx="325119" cy="10667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558915" y="4949823"/>
            <a:ext cx="318770" cy="10667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927850" y="4949823"/>
            <a:ext cx="318770" cy="10667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302500" y="4949823"/>
            <a:ext cx="318770" cy="10667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671434" y="4949823"/>
            <a:ext cx="318770" cy="10667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40369" y="4949823"/>
            <a:ext cx="318770" cy="10667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09305" y="4949823"/>
            <a:ext cx="318770" cy="106679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6115684" y="4949823"/>
            <a:ext cx="3028315" cy="193675"/>
            <a:chOff x="6115684" y="4949823"/>
            <a:chExt cx="3028315" cy="193675"/>
          </a:xfrm>
        </p:grpSpPr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78239" y="4949823"/>
              <a:ext cx="325120" cy="10667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115684" y="5080635"/>
              <a:ext cx="3028315" cy="62865"/>
            </a:xfrm>
            <a:custGeom>
              <a:avLst/>
              <a:gdLst/>
              <a:ahLst/>
              <a:cxnLst/>
              <a:rect l="l" t="t" r="r" b="b"/>
              <a:pathLst>
                <a:path w="3028315" h="62864">
                  <a:moveTo>
                    <a:pt x="302831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28315" y="62864"/>
                  </a:lnTo>
                  <a:lnTo>
                    <a:pt x="302831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object 33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1455418"/>
            <a:ext cx="5160010" cy="3688079"/>
          </a:xfrm>
          <a:prstGeom prst="rect">
            <a:avLst/>
          </a:prstGeom>
        </p:spPr>
      </p:pic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809752" y="1723770"/>
            <a:ext cx="7524495" cy="786754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4701540" marR="5080" indent="135255" algn="ctr">
              <a:lnSpc>
                <a:spcPts val="2700"/>
              </a:lnSpc>
              <a:spcBef>
                <a:spcPts val="735"/>
              </a:spcBef>
            </a:pPr>
            <a:r>
              <a:rPr spc="-5" dirty="0"/>
              <a:t>SPEND</a:t>
            </a:r>
            <a:r>
              <a:rPr spc="185" dirty="0"/>
              <a:t> </a:t>
            </a:r>
            <a:r>
              <a:rPr spc="-10" dirty="0" smtClean="0"/>
              <a:t>YOUR</a:t>
            </a:r>
            <a:r>
              <a:rPr lang="en-US" spc="180" dirty="0"/>
              <a:t> 6</a:t>
            </a:r>
            <a:r>
              <a:rPr dirty="0" smtClean="0"/>
              <a:t> </a:t>
            </a:r>
            <a:r>
              <a:rPr spc="-830" dirty="0" smtClean="0"/>
              <a:t> </a:t>
            </a:r>
            <a:r>
              <a:rPr spc="80" dirty="0"/>
              <a:t>DAY</a:t>
            </a:r>
            <a:r>
              <a:rPr spc="-65" dirty="0"/>
              <a:t> </a:t>
            </a:r>
            <a:r>
              <a:rPr spc="60" dirty="0"/>
              <a:t>IN</a:t>
            </a:r>
            <a:r>
              <a:rPr spc="-40" dirty="0"/>
              <a:t> </a:t>
            </a:r>
            <a:r>
              <a:rPr spc="75" dirty="0" smtClean="0"/>
              <a:t>GEORG</a:t>
            </a:r>
            <a:r>
              <a:rPr u="heavy" spc="75" dirty="0" smtClean="0">
                <a:uFill>
                  <a:solidFill>
                    <a:srgbClr val="F3F3F3"/>
                  </a:solidFill>
                </a:uFill>
              </a:rPr>
              <a:t>IA</a:t>
            </a:r>
            <a:r>
              <a:rPr lang="en-US" u="heavy" spc="75" dirty="0" smtClean="0">
                <a:uFill>
                  <a:solidFill>
                    <a:srgbClr val="F3F3F3"/>
                  </a:solidFill>
                </a:uFill>
              </a:rPr>
              <a:t> </a:t>
            </a:r>
            <a:endParaRPr u="heavy" spc="75" dirty="0">
              <a:uFill>
                <a:solidFill>
                  <a:srgbClr val="F3F3F3"/>
                </a:solidFill>
              </a:uFill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87492" y="3042285"/>
            <a:ext cx="1256665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indent="-17399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6690" algn="l"/>
              </a:tabLst>
            </a:pPr>
            <a:r>
              <a:rPr sz="1400" spc="55" dirty="0">
                <a:solidFill>
                  <a:schemeClr val="tx2"/>
                </a:solidFill>
                <a:latin typeface="Trebuchet MS"/>
                <a:cs typeface="Trebuchet MS"/>
              </a:rPr>
              <a:t>TBILISI</a:t>
            </a:r>
            <a:endParaRPr sz="1400" dirty="0">
              <a:solidFill>
                <a:schemeClr val="tx2"/>
              </a:solidFill>
              <a:latin typeface="Trebuchet MS"/>
              <a:cs typeface="Trebuchet MS"/>
            </a:endParaRPr>
          </a:p>
          <a:p>
            <a:pPr marL="186055" indent="-1739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690" algn="l"/>
              </a:tabLst>
            </a:pPr>
            <a:r>
              <a:rPr lang="en-US" sz="1400" spc="100" dirty="0" smtClean="0">
                <a:solidFill>
                  <a:schemeClr val="tx2"/>
                </a:solidFill>
                <a:latin typeface="Trebuchet MS"/>
                <a:cs typeface="Trebuchet MS"/>
              </a:rPr>
              <a:t>MTSKHETA</a:t>
            </a:r>
          </a:p>
          <a:p>
            <a:pPr marL="186055" indent="-1739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690" algn="l"/>
              </a:tabLst>
            </a:pPr>
            <a:r>
              <a:rPr lang="en-US" sz="1400" spc="100" dirty="0" smtClean="0">
                <a:solidFill>
                  <a:schemeClr val="tx2"/>
                </a:solidFill>
                <a:latin typeface="Trebuchet MS"/>
                <a:cs typeface="Trebuchet MS"/>
              </a:rPr>
              <a:t>KAZBEGI</a:t>
            </a:r>
          </a:p>
          <a:p>
            <a:pPr marL="186055" indent="-1739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690" algn="l"/>
              </a:tabLst>
            </a:pPr>
            <a:r>
              <a:rPr lang="en-US" sz="1400" spc="100" dirty="0" smtClean="0">
                <a:solidFill>
                  <a:schemeClr val="tx2"/>
                </a:solidFill>
                <a:latin typeface="Trebuchet MS"/>
                <a:cs typeface="Trebuchet MS"/>
              </a:rPr>
              <a:t>ANANURI</a:t>
            </a:r>
          </a:p>
          <a:p>
            <a:pPr marL="186055" indent="-1739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690" algn="l"/>
              </a:tabLst>
            </a:pPr>
            <a:r>
              <a:rPr lang="en-US" sz="1400" spc="100" dirty="0" smtClean="0">
                <a:solidFill>
                  <a:schemeClr val="tx2"/>
                </a:solidFill>
                <a:latin typeface="Trebuchet MS"/>
                <a:cs typeface="Trebuchet MS"/>
              </a:rPr>
              <a:t>KUTAISI</a:t>
            </a:r>
          </a:p>
          <a:p>
            <a:pPr marL="186055" indent="-1739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690" algn="l"/>
              </a:tabLst>
            </a:pPr>
            <a:r>
              <a:rPr lang="en-US" sz="1400" spc="100" dirty="0" smtClean="0">
                <a:solidFill>
                  <a:schemeClr val="tx2"/>
                </a:solidFill>
                <a:latin typeface="Trebuchet MS"/>
                <a:cs typeface="Trebuchet MS"/>
              </a:rPr>
              <a:t>MARTVILI</a:t>
            </a:r>
          </a:p>
          <a:p>
            <a:pPr marL="186055" indent="-1739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690" algn="l"/>
              </a:tabLst>
            </a:pPr>
            <a:r>
              <a:rPr lang="en-US" sz="1400" spc="100" dirty="0" smtClean="0">
                <a:solidFill>
                  <a:schemeClr val="tx2"/>
                </a:solidFill>
                <a:latin typeface="Trebuchet MS"/>
                <a:cs typeface="Trebuchet MS"/>
              </a:rPr>
              <a:t>MESTIA</a:t>
            </a:r>
          </a:p>
          <a:p>
            <a:pPr marL="186055" indent="-17399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186690" algn="l"/>
              </a:tabLst>
            </a:pPr>
            <a:r>
              <a:rPr lang="en-US" sz="1400" spc="100" dirty="0" smtClean="0">
                <a:solidFill>
                  <a:schemeClr val="tx2"/>
                </a:solidFill>
                <a:latin typeface="Trebuchet MS"/>
                <a:cs typeface="Trebuchet MS"/>
              </a:rPr>
              <a:t>USHGULI</a:t>
            </a:r>
          </a:p>
        </p:txBody>
      </p:sp>
      <p:pic>
        <p:nvPicPr>
          <p:cNvPr id="36" name="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394959" y="1428369"/>
            <a:ext cx="111760" cy="11176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630798" y="1428372"/>
            <a:ext cx="113029" cy="111502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5963920" y="561975"/>
            <a:ext cx="2437130" cy="986155"/>
            <a:chOff x="5963920" y="561975"/>
            <a:chExt cx="2437130" cy="986155"/>
          </a:xfrm>
        </p:grpSpPr>
        <p:sp>
          <p:nvSpPr>
            <p:cNvPr id="39" name="object 39"/>
            <p:cNvSpPr/>
            <p:nvPr/>
          </p:nvSpPr>
          <p:spPr>
            <a:xfrm>
              <a:off x="5963920" y="1407794"/>
              <a:ext cx="2419985" cy="140335"/>
            </a:xfrm>
            <a:custGeom>
              <a:avLst/>
              <a:gdLst/>
              <a:ahLst/>
              <a:cxnLst/>
              <a:rect l="l" t="t" r="r" b="b"/>
              <a:pathLst>
                <a:path w="2419984" h="140334">
                  <a:moveTo>
                    <a:pt x="2419985" y="68580"/>
                  </a:moveTo>
                  <a:lnTo>
                    <a:pt x="2078393" y="68580"/>
                  </a:lnTo>
                  <a:lnTo>
                    <a:pt x="2018030" y="0"/>
                  </a:lnTo>
                  <a:lnTo>
                    <a:pt x="1957070" y="68580"/>
                  </a:lnTo>
                  <a:lnTo>
                    <a:pt x="1946948" y="68580"/>
                  </a:lnTo>
                  <a:lnTo>
                    <a:pt x="1886585" y="0"/>
                  </a:lnTo>
                  <a:lnTo>
                    <a:pt x="1826209" y="68580"/>
                  </a:lnTo>
                  <a:lnTo>
                    <a:pt x="1085215" y="68580"/>
                  </a:lnTo>
                  <a:lnTo>
                    <a:pt x="1059815" y="36830"/>
                  </a:lnTo>
                  <a:lnTo>
                    <a:pt x="1027569" y="68580"/>
                  </a:lnTo>
                  <a:lnTo>
                    <a:pt x="322580" y="68580"/>
                  </a:lnTo>
                  <a:lnTo>
                    <a:pt x="295275" y="41275"/>
                  </a:lnTo>
                  <a:lnTo>
                    <a:pt x="273431" y="68580"/>
                  </a:lnTo>
                  <a:lnTo>
                    <a:pt x="257213" y="68580"/>
                  </a:lnTo>
                  <a:lnTo>
                    <a:pt x="196850" y="0"/>
                  </a:lnTo>
                  <a:lnTo>
                    <a:pt x="135890" y="68580"/>
                  </a:lnTo>
                  <a:lnTo>
                    <a:pt x="125768" y="68580"/>
                  </a:lnTo>
                  <a:lnTo>
                    <a:pt x="65405" y="0"/>
                  </a:lnTo>
                  <a:lnTo>
                    <a:pt x="0" y="74295"/>
                  </a:lnTo>
                  <a:lnTo>
                    <a:pt x="65405" y="140335"/>
                  </a:lnTo>
                  <a:lnTo>
                    <a:pt x="127025" y="78105"/>
                  </a:lnTo>
                  <a:lnTo>
                    <a:pt x="134620" y="78105"/>
                  </a:lnTo>
                  <a:lnTo>
                    <a:pt x="196850" y="140335"/>
                  </a:lnTo>
                  <a:lnTo>
                    <a:pt x="258470" y="78105"/>
                  </a:lnTo>
                  <a:lnTo>
                    <a:pt x="265811" y="78105"/>
                  </a:lnTo>
                  <a:lnTo>
                    <a:pt x="262255" y="82550"/>
                  </a:lnTo>
                  <a:lnTo>
                    <a:pt x="295275" y="123190"/>
                  </a:lnTo>
                  <a:lnTo>
                    <a:pt x="336550" y="82550"/>
                  </a:lnTo>
                  <a:lnTo>
                    <a:pt x="332105" y="78105"/>
                  </a:lnTo>
                  <a:lnTo>
                    <a:pt x="1017905" y="78105"/>
                  </a:lnTo>
                  <a:lnTo>
                    <a:pt x="1059815" y="118745"/>
                  </a:lnTo>
                  <a:lnTo>
                    <a:pt x="1092835" y="78105"/>
                  </a:lnTo>
                  <a:lnTo>
                    <a:pt x="1824951" y="78105"/>
                  </a:lnTo>
                  <a:lnTo>
                    <a:pt x="1886585" y="140335"/>
                  </a:lnTo>
                  <a:lnTo>
                    <a:pt x="1948205" y="78105"/>
                  </a:lnTo>
                  <a:lnTo>
                    <a:pt x="1955800" y="78105"/>
                  </a:lnTo>
                  <a:lnTo>
                    <a:pt x="2018030" y="140335"/>
                  </a:lnTo>
                  <a:lnTo>
                    <a:pt x="2079650" y="78105"/>
                  </a:lnTo>
                  <a:lnTo>
                    <a:pt x="2419985" y="78105"/>
                  </a:lnTo>
                  <a:lnTo>
                    <a:pt x="2419985" y="6858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136890" y="1415414"/>
              <a:ext cx="264159" cy="12382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506210" y="890904"/>
              <a:ext cx="1074420" cy="483234"/>
            </a:xfrm>
            <a:custGeom>
              <a:avLst/>
              <a:gdLst/>
              <a:ahLst/>
              <a:cxnLst/>
              <a:rect l="l" t="t" r="r" b="b"/>
              <a:pathLst>
                <a:path w="1074420" h="483234">
                  <a:moveTo>
                    <a:pt x="8255" y="393700"/>
                  </a:moveTo>
                  <a:lnTo>
                    <a:pt x="0" y="450850"/>
                  </a:lnTo>
                  <a:lnTo>
                    <a:pt x="139065" y="483235"/>
                  </a:lnTo>
                  <a:lnTo>
                    <a:pt x="139065" y="418465"/>
                  </a:lnTo>
                  <a:lnTo>
                    <a:pt x="8255" y="393700"/>
                  </a:lnTo>
                  <a:close/>
                </a:path>
                <a:path w="1074420" h="483234">
                  <a:moveTo>
                    <a:pt x="688975" y="0"/>
                  </a:moveTo>
                  <a:lnTo>
                    <a:pt x="647700" y="131445"/>
                  </a:lnTo>
                  <a:lnTo>
                    <a:pt x="705485" y="147955"/>
                  </a:lnTo>
                  <a:lnTo>
                    <a:pt x="754380" y="16510"/>
                  </a:lnTo>
                  <a:lnTo>
                    <a:pt x="688975" y="0"/>
                  </a:lnTo>
                  <a:close/>
                </a:path>
                <a:path w="1074420" h="483234">
                  <a:moveTo>
                    <a:pt x="1001395" y="213360"/>
                  </a:moveTo>
                  <a:lnTo>
                    <a:pt x="878205" y="295275"/>
                  </a:lnTo>
                  <a:lnTo>
                    <a:pt x="911225" y="344805"/>
                  </a:lnTo>
                  <a:lnTo>
                    <a:pt x="1026160" y="271145"/>
                  </a:lnTo>
                  <a:lnTo>
                    <a:pt x="1001395" y="213360"/>
                  </a:lnTo>
                  <a:close/>
                </a:path>
                <a:path w="1074420" h="483234">
                  <a:moveTo>
                    <a:pt x="869315" y="73660"/>
                  </a:moveTo>
                  <a:lnTo>
                    <a:pt x="771525" y="189230"/>
                  </a:lnTo>
                  <a:lnTo>
                    <a:pt x="820420" y="213360"/>
                  </a:lnTo>
                  <a:lnTo>
                    <a:pt x="909955" y="114300"/>
                  </a:lnTo>
                  <a:lnTo>
                    <a:pt x="869315" y="73660"/>
                  </a:lnTo>
                  <a:close/>
                </a:path>
                <a:path w="1074420" h="483234">
                  <a:moveTo>
                    <a:pt x="1074420" y="393700"/>
                  </a:moveTo>
                  <a:lnTo>
                    <a:pt x="935990" y="418465"/>
                  </a:lnTo>
                  <a:lnTo>
                    <a:pt x="952500" y="483235"/>
                  </a:lnTo>
                  <a:lnTo>
                    <a:pt x="1074420" y="450850"/>
                  </a:lnTo>
                  <a:lnTo>
                    <a:pt x="1074420" y="393700"/>
                  </a:lnTo>
                  <a:close/>
                </a:path>
              </a:pathLst>
            </a:custGeom>
            <a:solidFill>
              <a:srgbClr val="F4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78550" y="767715"/>
              <a:ext cx="1729739" cy="623570"/>
            </a:xfrm>
            <a:custGeom>
              <a:avLst/>
              <a:gdLst/>
              <a:ahLst/>
              <a:cxnLst/>
              <a:rect l="l" t="t" r="r" b="b"/>
              <a:pathLst>
                <a:path w="1729740" h="623569">
                  <a:moveTo>
                    <a:pt x="204470" y="475614"/>
                  </a:moveTo>
                  <a:lnTo>
                    <a:pt x="0" y="516255"/>
                  </a:lnTo>
                  <a:lnTo>
                    <a:pt x="171450" y="623570"/>
                  </a:lnTo>
                  <a:lnTo>
                    <a:pt x="204470" y="475614"/>
                  </a:lnTo>
                  <a:close/>
                </a:path>
                <a:path w="1729740" h="623569">
                  <a:moveTo>
                    <a:pt x="1426845" y="0"/>
                  </a:moveTo>
                  <a:lnTo>
                    <a:pt x="1263650" y="99060"/>
                  </a:lnTo>
                  <a:lnTo>
                    <a:pt x="1369059" y="181610"/>
                  </a:lnTo>
                  <a:lnTo>
                    <a:pt x="1426845" y="0"/>
                  </a:lnTo>
                  <a:close/>
                </a:path>
                <a:path w="1729740" h="623569">
                  <a:moveTo>
                    <a:pt x="1632584" y="237489"/>
                  </a:moveTo>
                  <a:lnTo>
                    <a:pt x="1426845" y="270510"/>
                  </a:lnTo>
                  <a:lnTo>
                    <a:pt x="1500504" y="385445"/>
                  </a:lnTo>
                  <a:lnTo>
                    <a:pt x="1632584" y="237489"/>
                  </a:lnTo>
                  <a:close/>
                </a:path>
                <a:path w="1729740" h="623569">
                  <a:moveTo>
                    <a:pt x="1533525" y="475614"/>
                  </a:moveTo>
                  <a:lnTo>
                    <a:pt x="1558290" y="623570"/>
                  </a:lnTo>
                  <a:lnTo>
                    <a:pt x="1729740" y="516255"/>
                  </a:lnTo>
                  <a:lnTo>
                    <a:pt x="1533525" y="475614"/>
                  </a:lnTo>
                  <a:close/>
                </a:path>
              </a:pathLst>
            </a:custGeom>
            <a:solidFill>
              <a:srgbClr val="EA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826250" y="890904"/>
              <a:ext cx="106680" cy="155575"/>
            </a:xfrm>
            <a:custGeom>
              <a:avLst/>
              <a:gdLst/>
              <a:ahLst/>
              <a:cxnLst/>
              <a:rect l="l" t="t" r="r" b="b"/>
              <a:pathLst>
                <a:path w="106679" h="155575">
                  <a:moveTo>
                    <a:pt x="65404" y="0"/>
                  </a:moveTo>
                  <a:lnTo>
                    <a:pt x="0" y="16510"/>
                  </a:lnTo>
                  <a:lnTo>
                    <a:pt x="57784" y="155575"/>
                  </a:lnTo>
                  <a:lnTo>
                    <a:pt x="106679" y="130810"/>
                  </a:lnTo>
                  <a:lnTo>
                    <a:pt x="65404" y="0"/>
                  </a:lnTo>
                  <a:close/>
                </a:path>
              </a:pathLst>
            </a:custGeom>
            <a:solidFill>
              <a:srgbClr val="F4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555105" y="971550"/>
              <a:ext cx="247015" cy="26416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283960" y="561975"/>
              <a:ext cx="1100455" cy="845819"/>
            </a:xfrm>
            <a:custGeom>
              <a:avLst/>
              <a:gdLst/>
              <a:ahLst/>
              <a:cxnLst/>
              <a:rect l="l" t="t" r="r" b="b"/>
              <a:pathLst>
                <a:path w="1100454" h="845819">
                  <a:moveTo>
                    <a:pt x="0" y="443229"/>
                  </a:moveTo>
                  <a:lnTo>
                    <a:pt x="115569" y="591185"/>
                  </a:lnTo>
                  <a:lnTo>
                    <a:pt x="198119" y="459739"/>
                  </a:lnTo>
                  <a:lnTo>
                    <a:pt x="0" y="443229"/>
                  </a:lnTo>
                  <a:close/>
                </a:path>
                <a:path w="1100454" h="845819">
                  <a:moveTo>
                    <a:pt x="198119" y="205739"/>
                  </a:moveTo>
                  <a:lnTo>
                    <a:pt x="263524" y="387350"/>
                  </a:lnTo>
                  <a:lnTo>
                    <a:pt x="361314" y="304800"/>
                  </a:lnTo>
                  <a:lnTo>
                    <a:pt x="198119" y="205739"/>
                  </a:lnTo>
                  <a:close/>
                </a:path>
                <a:path w="1100454" h="845819">
                  <a:moveTo>
                    <a:pt x="452755" y="50164"/>
                  </a:moveTo>
                  <a:lnTo>
                    <a:pt x="452755" y="254635"/>
                  </a:lnTo>
                  <a:lnTo>
                    <a:pt x="600710" y="205739"/>
                  </a:lnTo>
                  <a:lnTo>
                    <a:pt x="452755" y="50164"/>
                  </a:lnTo>
                  <a:close/>
                </a:path>
                <a:path w="1100454" h="845819">
                  <a:moveTo>
                    <a:pt x="755649" y="0"/>
                  </a:moveTo>
                  <a:lnTo>
                    <a:pt x="690244" y="181610"/>
                  </a:lnTo>
                  <a:lnTo>
                    <a:pt x="845819" y="181610"/>
                  </a:lnTo>
                  <a:lnTo>
                    <a:pt x="755649" y="0"/>
                  </a:lnTo>
                  <a:close/>
                </a:path>
                <a:path w="1100454" h="845819">
                  <a:moveTo>
                    <a:pt x="763905" y="509270"/>
                  </a:moveTo>
                  <a:lnTo>
                    <a:pt x="717549" y="511810"/>
                  </a:lnTo>
                  <a:lnTo>
                    <a:pt x="672464" y="520700"/>
                  </a:lnTo>
                  <a:lnTo>
                    <a:pt x="630555" y="535304"/>
                  </a:lnTo>
                  <a:lnTo>
                    <a:pt x="590549" y="554354"/>
                  </a:lnTo>
                  <a:lnTo>
                    <a:pt x="553719" y="578485"/>
                  </a:lnTo>
                  <a:lnTo>
                    <a:pt x="520699" y="606425"/>
                  </a:lnTo>
                  <a:lnTo>
                    <a:pt x="491489" y="638810"/>
                  </a:lnTo>
                  <a:lnTo>
                    <a:pt x="466724" y="674370"/>
                  </a:lnTo>
                  <a:lnTo>
                    <a:pt x="446405" y="713104"/>
                  </a:lnTo>
                  <a:lnTo>
                    <a:pt x="431799" y="755014"/>
                  </a:lnTo>
                  <a:lnTo>
                    <a:pt x="422274" y="799464"/>
                  </a:lnTo>
                  <a:lnTo>
                    <a:pt x="419099" y="845820"/>
                  </a:lnTo>
                  <a:lnTo>
                    <a:pt x="1100455" y="845820"/>
                  </a:lnTo>
                  <a:lnTo>
                    <a:pt x="1097280" y="799464"/>
                  </a:lnTo>
                  <a:lnTo>
                    <a:pt x="1087755" y="755014"/>
                  </a:lnTo>
                  <a:lnTo>
                    <a:pt x="1073149" y="713104"/>
                  </a:lnTo>
                  <a:lnTo>
                    <a:pt x="1053464" y="674370"/>
                  </a:lnTo>
                  <a:lnTo>
                    <a:pt x="1028699" y="638810"/>
                  </a:lnTo>
                  <a:lnTo>
                    <a:pt x="1000124" y="606425"/>
                  </a:lnTo>
                  <a:lnTo>
                    <a:pt x="967105" y="578485"/>
                  </a:lnTo>
                  <a:lnTo>
                    <a:pt x="931544" y="554354"/>
                  </a:lnTo>
                  <a:lnTo>
                    <a:pt x="892810" y="535304"/>
                  </a:lnTo>
                  <a:lnTo>
                    <a:pt x="851535" y="520700"/>
                  </a:lnTo>
                  <a:lnTo>
                    <a:pt x="808355" y="511810"/>
                  </a:lnTo>
                  <a:lnTo>
                    <a:pt x="763905" y="509270"/>
                  </a:lnTo>
                  <a:close/>
                </a:path>
              </a:pathLst>
            </a:custGeom>
            <a:solidFill>
              <a:srgbClr val="EA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015480" y="866775"/>
              <a:ext cx="56515" cy="139065"/>
            </a:xfrm>
            <a:custGeom>
              <a:avLst/>
              <a:gdLst/>
              <a:ahLst/>
              <a:cxnLst/>
              <a:rect l="l" t="t" r="r" b="b"/>
              <a:pathLst>
                <a:path w="56515" h="139065">
                  <a:moveTo>
                    <a:pt x="56515" y="0"/>
                  </a:moveTo>
                  <a:lnTo>
                    <a:pt x="0" y="0"/>
                  </a:lnTo>
                  <a:lnTo>
                    <a:pt x="0" y="139064"/>
                  </a:lnTo>
                  <a:lnTo>
                    <a:pt x="56515" y="139064"/>
                  </a:lnTo>
                  <a:lnTo>
                    <a:pt x="56515" y="0"/>
                  </a:lnTo>
                  <a:close/>
                </a:path>
              </a:pathLst>
            </a:custGeom>
            <a:solidFill>
              <a:srgbClr val="F4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02805" y="612140"/>
              <a:ext cx="147955" cy="204470"/>
            </a:xfrm>
            <a:custGeom>
              <a:avLst/>
              <a:gdLst/>
              <a:ahLst/>
              <a:cxnLst/>
              <a:rect l="l" t="t" r="r" b="b"/>
              <a:pathLst>
                <a:path w="147954" h="204469">
                  <a:moveTo>
                    <a:pt x="147954" y="0"/>
                  </a:moveTo>
                  <a:lnTo>
                    <a:pt x="0" y="155575"/>
                  </a:lnTo>
                  <a:lnTo>
                    <a:pt x="147954" y="204470"/>
                  </a:lnTo>
                  <a:lnTo>
                    <a:pt x="147954" y="0"/>
                  </a:lnTo>
                  <a:close/>
                </a:path>
              </a:pathLst>
            </a:custGeom>
            <a:solidFill>
              <a:srgbClr val="EA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457315" y="808354"/>
              <a:ext cx="1188720" cy="606425"/>
            </a:xfrm>
            <a:custGeom>
              <a:avLst/>
              <a:gdLst/>
              <a:ahLst/>
              <a:cxnLst/>
              <a:rect l="l" t="t" r="r" b="b"/>
              <a:pathLst>
                <a:path w="1188720" h="606425">
                  <a:moveTo>
                    <a:pt x="589914" y="0"/>
                  </a:moveTo>
                  <a:lnTo>
                    <a:pt x="541655" y="1905"/>
                  </a:lnTo>
                  <a:lnTo>
                    <a:pt x="494030" y="7620"/>
                  </a:lnTo>
                  <a:lnTo>
                    <a:pt x="447675" y="17145"/>
                  </a:lnTo>
                  <a:lnTo>
                    <a:pt x="402589" y="30480"/>
                  </a:lnTo>
                  <a:lnTo>
                    <a:pt x="359410" y="47625"/>
                  </a:lnTo>
                  <a:lnTo>
                    <a:pt x="318135" y="67310"/>
                  </a:lnTo>
                  <a:lnTo>
                    <a:pt x="278130" y="90170"/>
                  </a:lnTo>
                  <a:lnTo>
                    <a:pt x="240664" y="116205"/>
                  </a:lnTo>
                  <a:lnTo>
                    <a:pt x="205105" y="144780"/>
                  </a:lnTo>
                  <a:lnTo>
                    <a:pt x="172085" y="176530"/>
                  </a:lnTo>
                  <a:lnTo>
                    <a:pt x="140969" y="210185"/>
                  </a:lnTo>
                  <a:lnTo>
                    <a:pt x="113030" y="246380"/>
                  </a:lnTo>
                  <a:lnTo>
                    <a:pt x="87630" y="284480"/>
                  </a:lnTo>
                  <a:lnTo>
                    <a:pt x="65405" y="324485"/>
                  </a:lnTo>
                  <a:lnTo>
                    <a:pt x="45719" y="367030"/>
                  </a:lnTo>
                  <a:lnTo>
                    <a:pt x="29845" y="410210"/>
                  </a:lnTo>
                  <a:lnTo>
                    <a:pt x="16510" y="455295"/>
                  </a:lnTo>
                  <a:lnTo>
                    <a:pt x="7620" y="502285"/>
                  </a:lnTo>
                  <a:lnTo>
                    <a:pt x="1905" y="549910"/>
                  </a:lnTo>
                  <a:lnTo>
                    <a:pt x="0" y="598805"/>
                  </a:lnTo>
                  <a:lnTo>
                    <a:pt x="0" y="606425"/>
                  </a:lnTo>
                  <a:lnTo>
                    <a:pt x="1188719" y="606425"/>
                  </a:lnTo>
                  <a:lnTo>
                    <a:pt x="1188719" y="598805"/>
                  </a:lnTo>
                  <a:lnTo>
                    <a:pt x="1188085" y="589915"/>
                  </a:lnTo>
                  <a:lnTo>
                    <a:pt x="15875" y="589915"/>
                  </a:lnTo>
                  <a:lnTo>
                    <a:pt x="19685" y="541655"/>
                  </a:lnTo>
                  <a:lnTo>
                    <a:pt x="26670" y="494030"/>
                  </a:lnTo>
                  <a:lnTo>
                    <a:pt x="37464" y="447675"/>
                  </a:lnTo>
                  <a:lnTo>
                    <a:pt x="52069" y="402590"/>
                  </a:lnTo>
                  <a:lnTo>
                    <a:pt x="69850" y="359410"/>
                  </a:lnTo>
                  <a:lnTo>
                    <a:pt x="91439" y="318135"/>
                  </a:lnTo>
                  <a:lnTo>
                    <a:pt x="115569" y="278765"/>
                  </a:lnTo>
                  <a:lnTo>
                    <a:pt x="142875" y="241935"/>
                  </a:lnTo>
                  <a:lnTo>
                    <a:pt x="173355" y="207010"/>
                  </a:lnTo>
                  <a:lnTo>
                    <a:pt x="205739" y="174625"/>
                  </a:lnTo>
                  <a:lnTo>
                    <a:pt x="241300" y="144780"/>
                  </a:lnTo>
                  <a:lnTo>
                    <a:pt x="278764" y="118110"/>
                  </a:lnTo>
                  <a:lnTo>
                    <a:pt x="318135" y="94615"/>
                  </a:lnTo>
                  <a:lnTo>
                    <a:pt x="359410" y="73660"/>
                  </a:lnTo>
                  <a:lnTo>
                    <a:pt x="402589" y="56515"/>
                  </a:lnTo>
                  <a:lnTo>
                    <a:pt x="447675" y="43180"/>
                  </a:lnTo>
                  <a:lnTo>
                    <a:pt x="494030" y="33020"/>
                  </a:lnTo>
                  <a:lnTo>
                    <a:pt x="541655" y="26670"/>
                  </a:lnTo>
                  <a:lnTo>
                    <a:pt x="589914" y="24765"/>
                  </a:lnTo>
                  <a:lnTo>
                    <a:pt x="758189" y="24765"/>
                  </a:lnTo>
                  <a:lnTo>
                    <a:pt x="733425" y="17145"/>
                  </a:lnTo>
                  <a:lnTo>
                    <a:pt x="686435" y="7620"/>
                  </a:lnTo>
                  <a:lnTo>
                    <a:pt x="638810" y="1905"/>
                  </a:lnTo>
                  <a:lnTo>
                    <a:pt x="589914" y="0"/>
                  </a:lnTo>
                  <a:close/>
                </a:path>
                <a:path w="1188720" h="606425">
                  <a:moveTo>
                    <a:pt x="758189" y="24765"/>
                  </a:moveTo>
                  <a:lnTo>
                    <a:pt x="589914" y="24765"/>
                  </a:lnTo>
                  <a:lnTo>
                    <a:pt x="640080" y="26670"/>
                  </a:lnTo>
                  <a:lnTo>
                    <a:pt x="688975" y="33020"/>
                  </a:lnTo>
                  <a:lnTo>
                    <a:pt x="735964" y="43180"/>
                  </a:lnTo>
                  <a:lnTo>
                    <a:pt x="781685" y="56515"/>
                  </a:lnTo>
                  <a:lnTo>
                    <a:pt x="825500" y="73660"/>
                  </a:lnTo>
                  <a:lnTo>
                    <a:pt x="867410" y="94615"/>
                  </a:lnTo>
                  <a:lnTo>
                    <a:pt x="907414" y="118110"/>
                  </a:lnTo>
                  <a:lnTo>
                    <a:pt x="944880" y="144780"/>
                  </a:lnTo>
                  <a:lnTo>
                    <a:pt x="980439" y="174625"/>
                  </a:lnTo>
                  <a:lnTo>
                    <a:pt x="1012825" y="207010"/>
                  </a:lnTo>
                  <a:lnTo>
                    <a:pt x="1042669" y="241935"/>
                  </a:lnTo>
                  <a:lnTo>
                    <a:pt x="1069975" y="278765"/>
                  </a:lnTo>
                  <a:lnTo>
                    <a:pt x="1094105" y="318135"/>
                  </a:lnTo>
                  <a:lnTo>
                    <a:pt x="1115060" y="359410"/>
                  </a:lnTo>
                  <a:lnTo>
                    <a:pt x="1132205" y="402590"/>
                  </a:lnTo>
                  <a:lnTo>
                    <a:pt x="1146175" y="447675"/>
                  </a:lnTo>
                  <a:lnTo>
                    <a:pt x="1155700" y="494030"/>
                  </a:lnTo>
                  <a:lnTo>
                    <a:pt x="1162050" y="541655"/>
                  </a:lnTo>
                  <a:lnTo>
                    <a:pt x="1163955" y="589915"/>
                  </a:lnTo>
                  <a:lnTo>
                    <a:pt x="1188085" y="589915"/>
                  </a:lnTo>
                  <a:lnTo>
                    <a:pt x="1186180" y="549910"/>
                  </a:lnTo>
                  <a:lnTo>
                    <a:pt x="1180464" y="502285"/>
                  </a:lnTo>
                  <a:lnTo>
                    <a:pt x="1170939" y="455295"/>
                  </a:lnTo>
                  <a:lnTo>
                    <a:pt x="1157605" y="410210"/>
                  </a:lnTo>
                  <a:lnTo>
                    <a:pt x="1141094" y="367030"/>
                  </a:lnTo>
                  <a:lnTo>
                    <a:pt x="1121410" y="324485"/>
                  </a:lnTo>
                  <a:lnTo>
                    <a:pt x="1098550" y="284480"/>
                  </a:lnTo>
                  <a:lnTo>
                    <a:pt x="1072514" y="246380"/>
                  </a:lnTo>
                  <a:lnTo>
                    <a:pt x="1043939" y="210185"/>
                  </a:lnTo>
                  <a:lnTo>
                    <a:pt x="1012189" y="176530"/>
                  </a:lnTo>
                  <a:lnTo>
                    <a:pt x="978535" y="144780"/>
                  </a:lnTo>
                  <a:lnTo>
                    <a:pt x="942339" y="116205"/>
                  </a:lnTo>
                  <a:lnTo>
                    <a:pt x="904239" y="90170"/>
                  </a:lnTo>
                  <a:lnTo>
                    <a:pt x="864235" y="67310"/>
                  </a:lnTo>
                  <a:lnTo>
                    <a:pt x="822325" y="47625"/>
                  </a:lnTo>
                  <a:lnTo>
                    <a:pt x="778510" y="30480"/>
                  </a:lnTo>
                  <a:lnTo>
                    <a:pt x="758189" y="24765"/>
                  </a:lnTo>
                  <a:close/>
                </a:path>
              </a:pathLst>
            </a:custGeom>
            <a:solidFill>
              <a:srgbClr val="F4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0" y="0"/>
            <a:ext cx="9144000" cy="193040"/>
            <a:chOff x="0" y="0"/>
            <a:chExt cx="9144000" cy="193040"/>
          </a:xfrm>
        </p:grpSpPr>
        <p:pic>
          <p:nvPicPr>
            <p:cNvPr id="50" name="object 5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785" y="86360"/>
              <a:ext cx="325120" cy="10667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2434" y="86360"/>
              <a:ext cx="318770" cy="1066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01369" y="86360"/>
              <a:ext cx="318770" cy="10667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76019" y="86360"/>
              <a:ext cx="318769" cy="1066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44955" y="86360"/>
              <a:ext cx="318769" cy="10667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13889" y="86360"/>
              <a:ext cx="318769" cy="10667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282825" y="86360"/>
              <a:ext cx="318769" cy="10667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651760" y="86360"/>
              <a:ext cx="325119" cy="106679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0" y="0"/>
              <a:ext cx="3051175" cy="62865"/>
            </a:xfrm>
            <a:custGeom>
              <a:avLst/>
              <a:gdLst/>
              <a:ahLst/>
              <a:cxnLst/>
              <a:rect l="l" t="t" r="r" b="b"/>
              <a:pathLst>
                <a:path w="3051175" h="62865">
                  <a:moveTo>
                    <a:pt x="305117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51175" y="62864"/>
                  </a:lnTo>
                  <a:lnTo>
                    <a:pt x="305117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21025" y="86360"/>
              <a:ext cx="325120" cy="10667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95675" y="86360"/>
              <a:ext cx="318770" cy="10667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4609" y="86360"/>
              <a:ext cx="318770" cy="10667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239259" y="86360"/>
              <a:ext cx="318770" cy="10667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08195" y="86360"/>
              <a:ext cx="318770" cy="10667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977129" y="86360"/>
              <a:ext cx="318770" cy="10667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346065" y="86360"/>
              <a:ext cx="318770" cy="10667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15000" y="86360"/>
              <a:ext cx="325120" cy="10667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052445" y="0"/>
              <a:ext cx="3063240" cy="62865"/>
            </a:xfrm>
            <a:custGeom>
              <a:avLst/>
              <a:gdLst/>
              <a:ahLst/>
              <a:cxnLst/>
              <a:rect l="l" t="t" r="r" b="b"/>
              <a:pathLst>
                <a:path w="3063240" h="62865">
                  <a:moveTo>
                    <a:pt x="3063239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63239" y="62864"/>
                  </a:lnTo>
                  <a:lnTo>
                    <a:pt x="3063239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184265" y="86360"/>
              <a:ext cx="325119" cy="10667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558915" y="86360"/>
              <a:ext cx="318770" cy="10667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27850" y="86360"/>
              <a:ext cx="318770" cy="10667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302500" y="86360"/>
              <a:ext cx="318770" cy="10667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671434" y="86360"/>
              <a:ext cx="318770" cy="10667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40369" y="86360"/>
              <a:ext cx="318770" cy="10667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409305" y="86360"/>
              <a:ext cx="318770" cy="10667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778240" y="86360"/>
              <a:ext cx="325120" cy="106679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6115684" y="0"/>
              <a:ext cx="3028315" cy="62865"/>
            </a:xfrm>
            <a:custGeom>
              <a:avLst/>
              <a:gdLst/>
              <a:ahLst/>
              <a:cxnLst/>
              <a:rect l="l" t="t" r="r" b="b"/>
              <a:pathLst>
                <a:path w="3028315" h="62865">
                  <a:moveTo>
                    <a:pt x="302831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28315" y="62864"/>
                  </a:lnTo>
                  <a:lnTo>
                    <a:pt x="302831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870" y="4299584"/>
            <a:ext cx="51435" cy="53340"/>
          </a:xfrm>
          <a:custGeom>
            <a:avLst/>
            <a:gdLst/>
            <a:ahLst/>
            <a:cxnLst/>
            <a:rect l="l" t="t" r="r" b="b"/>
            <a:pathLst>
              <a:path w="51434" h="53339">
                <a:moveTo>
                  <a:pt x="25400" y="0"/>
                </a:moveTo>
                <a:lnTo>
                  <a:pt x="15875" y="2539"/>
                </a:lnTo>
                <a:lnTo>
                  <a:pt x="7619" y="8254"/>
                </a:lnTo>
                <a:lnTo>
                  <a:pt x="1904" y="16509"/>
                </a:lnTo>
                <a:lnTo>
                  <a:pt x="0" y="26669"/>
                </a:lnTo>
                <a:lnTo>
                  <a:pt x="1904" y="37464"/>
                </a:lnTo>
                <a:lnTo>
                  <a:pt x="7619" y="45719"/>
                </a:lnTo>
                <a:lnTo>
                  <a:pt x="15875" y="51434"/>
                </a:lnTo>
                <a:lnTo>
                  <a:pt x="25400" y="53339"/>
                </a:lnTo>
                <a:lnTo>
                  <a:pt x="35559" y="51434"/>
                </a:lnTo>
                <a:lnTo>
                  <a:pt x="43814" y="45719"/>
                </a:lnTo>
                <a:lnTo>
                  <a:pt x="49529" y="37464"/>
                </a:lnTo>
                <a:lnTo>
                  <a:pt x="51434" y="26669"/>
                </a:lnTo>
                <a:lnTo>
                  <a:pt x="49529" y="16509"/>
                </a:lnTo>
                <a:lnTo>
                  <a:pt x="43814" y="8254"/>
                </a:lnTo>
                <a:lnTo>
                  <a:pt x="35559" y="2539"/>
                </a:lnTo>
                <a:lnTo>
                  <a:pt x="2540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746490" y="4299584"/>
            <a:ext cx="53340" cy="127000"/>
            <a:chOff x="8746490" y="4299584"/>
            <a:chExt cx="53340" cy="127000"/>
          </a:xfrm>
        </p:grpSpPr>
        <p:sp>
          <p:nvSpPr>
            <p:cNvPr id="4" name="object 4"/>
            <p:cNvSpPr/>
            <p:nvPr/>
          </p:nvSpPr>
          <p:spPr>
            <a:xfrm>
              <a:off x="8746490" y="4299584"/>
              <a:ext cx="51435" cy="53340"/>
            </a:xfrm>
            <a:custGeom>
              <a:avLst/>
              <a:gdLst/>
              <a:ahLst/>
              <a:cxnLst/>
              <a:rect l="l" t="t" r="r" b="b"/>
              <a:pathLst>
                <a:path w="51434" h="53339">
                  <a:moveTo>
                    <a:pt x="25400" y="0"/>
                  </a:moveTo>
                  <a:lnTo>
                    <a:pt x="15239" y="2539"/>
                  </a:lnTo>
                  <a:lnTo>
                    <a:pt x="7619" y="8254"/>
                  </a:lnTo>
                  <a:lnTo>
                    <a:pt x="1904" y="16509"/>
                  </a:lnTo>
                  <a:lnTo>
                    <a:pt x="0" y="26669"/>
                  </a:lnTo>
                  <a:lnTo>
                    <a:pt x="1904" y="37464"/>
                  </a:lnTo>
                  <a:lnTo>
                    <a:pt x="7619" y="45719"/>
                  </a:lnTo>
                  <a:lnTo>
                    <a:pt x="15239" y="51434"/>
                  </a:lnTo>
                  <a:lnTo>
                    <a:pt x="25400" y="53339"/>
                  </a:lnTo>
                  <a:lnTo>
                    <a:pt x="35559" y="51434"/>
                  </a:lnTo>
                  <a:lnTo>
                    <a:pt x="43814" y="45719"/>
                  </a:lnTo>
                  <a:lnTo>
                    <a:pt x="49529" y="37464"/>
                  </a:lnTo>
                  <a:lnTo>
                    <a:pt x="51434" y="26669"/>
                  </a:lnTo>
                  <a:lnTo>
                    <a:pt x="49529" y="16509"/>
                  </a:lnTo>
                  <a:lnTo>
                    <a:pt x="43814" y="8254"/>
                  </a:lnTo>
                  <a:lnTo>
                    <a:pt x="35559" y="2539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EA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47760" y="4374514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6035" y="0"/>
                  </a:moveTo>
                  <a:lnTo>
                    <a:pt x="15875" y="1905"/>
                  </a:lnTo>
                  <a:lnTo>
                    <a:pt x="7620" y="7620"/>
                  </a:lnTo>
                  <a:lnTo>
                    <a:pt x="1905" y="15875"/>
                  </a:lnTo>
                  <a:lnTo>
                    <a:pt x="0" y="26035"/>
                  </a:lnTo>
                  <a:lnTo>
                    <a:pt x="1905" y="36195"/>
                  </a:lnTo>
                  <a:lnTo>
                    <a:pt x="7620" y="44450"/>
                  </a:lnTo>
                  <a:lnTo>
                    <a:pt x="15875" y="49530"/>
                  </a:lnTo>
                  <a:lnTo>
                    <a:pt x="26035" y="52070"/>
                  </a:lnTo>
                  <a:lnTo>
                    <a:pt x="36195" y="49530"/>
                  </a:lnTo>
                  <a:lnTo>
                    <a:pt x="44450" y="44450"/>
                  </a:lnTo>
                  <a:lnTo>
                    <a:pt x="49530" y="36195"/>
                  </a:lnTo>
                  <a:lnTo>
                    <a:pt x="52070" y="26035"/>
                  </a:lnTo>
                  <a:lnTo>
                    <a:pt x="49530" y="15875"/>
                  </a:lnTo>
                  <a:lnTo>
                    <a:pt x="44450" y="7620"/>
                  </a:lnTo>
                  <a:lnTo>
                    <a:pt x="36195" y="1905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76A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8068" y="510285"/>
            <a:ext cx="8553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/>
              <a:t>DA</a:t>
            </a:r>
            <a:r>
              <a:rPr sz="2400" dirty="0"/>
              <a:t>Y</a:t>
            </a:r>
            <a:r>
              <a:rPr sz="2400" spc="-145" dirty="0"/>
              <a:t> </a:t>
            </a:r>
            <a:r>
              <a:rPr sz="2400" dirty="0"/>
              <a:t>1</a:t>
            </a:r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798068" y="1151890"/>
            <a:ext cx="3222625" cy="11592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lang="en-US" sz="1200" dirty="0" smtClean="0">
                <a:solidFill>
                  <a:schemeClr val="tx2"/>
                </a:solidFill>
                <a:latin typeface="Trebuchet MS"/>
                <a:cs typeface="Trebuchet MS"/>
              </a:rPr>
              <a:t>Old Tbilisi</a:t>
            </a:r>
          </a:p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lang="en-US" sz="1200" dirty="0" err="1" smtClean="0">
                <a:solidFill>
                  <a:schemeClr val="tx2"/>
                </a:solidFill>
              </a:rPr>
              <a:t>Narikala</a:t>
            </a:r>
            <a:r>
              <a:rPr lang="en-US" sz="1200" dirty="0" smtClean="0">
                <a:solidFill>
                  <a:schemeClr val="tx2"/>
                </a:solidFill>
              </a:rPr>
              <a:t> </a:t>
            </a:r>
            <a:r>
              <a:rPr lang="en-US" sz="1200" dirty="0">
                <a:solidFill>
                  <a:schemeClr val="tx2"/>
                </a:solidFill>
              </a:rPr>
              <a:t>fortress and the mother of </a:t>
            </a:r>
            <a:r>
              <a:rPr lang="en-US" sz="1200" dirty="0" smtClean="0">
                <a:solidFill>
                  <a:schemeClr val="tx2"/>
                </a:solidFill>
              </a:rPr>
              <a:t>Georgia monument</a:t>
            </a:r>
          </a:p>
          <a:p>
            <a:pPr marL="184785" marR="5080" indent="-172720" algn="just"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lang="en-US" sz="1200" dirty="0">
                <a:solidFill>
                  <a:schemeClr val="tx2"/>
                </a:solidFill>
              </a:rPr>
              <a:t>European square, liberty square, trinity church, Dinner and overnight in Tbilisi</a:t>
            </a:r>
            <a:endParaRPr lang="ru-RU" sz="1200" dirty="0">
              <a:solidFill>
                <a:schemeClr val="tx2"/>
              </a:solidFill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endParaRPr lang="en-US" sz="1200" dirty="0" smtClean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0045" y="437451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6034" y="0"/>
                </a:moveTo>
                <a:lnTo>
                  <a:pt x="15875" y="1905"/>
                </a:lnTo>
                <a:lnTo>
                  <a:pt x="7619" y="7620"/>
                </a:lnTo>
                <a:lnTo>
                  <a:pt x="1904" y="15875"/>
                </a:lnTo>
                <a:lnTo>
                  <a:pt x="0" y="26035"/>
                </a:lnTo>
                <a:lnTo>
                  <a:pt x="1904" y="36195"/>
                </a:lnTo>
                <a:lnTo>
                  <a:pt x="7619" y="44450"/>
                </a:lnTo>
                <a:lnTo>
                  <a:pt x="15875" y="49530"/>
                </a:lnTo>
                <a:lnTo>
                  <a:pt x="26034" y="52070"/>
                </a:lnTo>
                <a:lnTo>
                  <a:pt x="36194" y="49530"/>
                </a:lnTo>
                <a:lnTo>
                  <a:pt x="44450" y="44450"/>
                </a:lnTo>
                <a:lnTo>
                  <a:pt x="49529" y="36195"/>
                </a:lnTo>
                <a:lnTo>
                  <a:pt x="52070" y="26035"/>
                </a:lnTo>
                <a:lnTo>
                  <a:pt x="49529" y="15875"/>
                </a:lnTo>
                <a:lnTo>
                  <a:pt x="44450" y="7620"/>
                </a:lnTo>
                <a:lnTo>
                  <a:pt x="36194" y="1905"/>
                </a:lnTo>
                <a:lnTo>
                  <a:pt x="26034" y="0"/>
                </a:lnTo>
                <a:close/>
              </a:path>
            </a:pathLst>
          </a:custGeom>
          <a:solidFill>
            <a:srgbClr val="76A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34059" y="2626360"/>
            <a:ext cx="2621280" cy="1557020"/>
            <a:chOff x="734059" y="2626360"/>
            <a:chExt cx="2621280" cy="155702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7570" y="3415030"/>
              <a:ext cx="247014" cy="1936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67559" y="2796540"/>
              <a:ext cx="179069" cy="1397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65934" y="2780665"/>
              <a:ext cx="701675" cy="356870"/>
            </a:xfrm>
            <a:custGeom>
              <a:avLst/>
              <a:gdLst/>
              <a:ahLst/>
              <a:cxnLst/>
              <a:rect l="l" t="t" r="r" b="b"/>
              <a:pathLst>
                <a:path w="701675" h="356869">
                  <a:moveTo>
                    <a:pt x="139700" y="0"/>
                  </a:moveTo>
                  <a:lnTo>
                    <a:pt x="10794" y="65405"/>
                  </a:lnTo>
                  <a:lnTo>
                    <a:pt x="0" y="85090"/>
                  </a:lnTo>
                  <a:lnTo>
                    <a:pt x="1904" y="92710"/>
                  </a:lnTo>
                  <a:lnTo>
                    <a:pt x="3175" y="95250"/>
                  </a:lnTo>
                  <a:lnTo>
                    <a:pt x="304800" y="356870"/>
                  </a:lnTo>
                  <a:lnTo>
                    <a:pt x="701675" y="149225"/>
                  </a:lnTo>
                  <a:lnTo>
                    <a:pt x="144779" y="1905"/>
                  </a:lnTo>
                  <a:lnTo>
                    <a:pt x="139700" y="0"/>
                  </a:lnTo>
                  <a:close/>
                </a:path>
              </a:pathLst>
            </a:custGeom>
            <a:solidFill>
              <a:srgbClr val="76A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7904" y="2626360"/>
              <a:ext cx="2279650" cy="1065530"/>
            </a:xfrm>
            <a:custGeom>
              <a:avLst/>
              <a:gdLst/>
              <a:ahLst/>
              <a:cxnLst/>
              <a:rect l="l" t="t" r="r" b="b"/>
              <a:pathLst>
                <a:path w="2279650" h="1065530">
                  <a:moveTo>
                    <a:pt x="2051684" y="0"/>
                  </a:moveTo>
                  <a:lnTo>
                    <a:pt x="2004695" y="634"/>
                  </a:lnTo>
                  <a:lnTo>
                    <a:pt x="1958339" y="7619"/>
                  </a:lnTo>
                  <a:lnTo>
                    <a:pt x="1913255" y="20319"/>
                  </a:lnTo>
                  <a:lnTo>
                    <a:pt x="1870709" y="38734"/>
                  </a:lnTo>
                  <a:lnTo>
                    <a:pt x="0" y="992504"/>
                  </a:lnTo>
                  <a:lnTo>
                    <a:pt x="38734" y="1065530"/>
                  </a:lnTo>
                  <a:lnTo>
                    <a:pt x="378459" y="1044574"/>
                  </a:lnTo>
                  <a:lnTo>
                    <a:pt x="1044575" y="861694"/>
                  </a:lnTo>
                  <a:lnTo>
                    <a:pt x="2166620" y="274954"/>
                  </a:lnTo>
                  <a:lnTo>
                    <a:pt x="2174875" y="271144"/>
                  </a:lnTo>
                  <a:lnTo>
                    <a:pt x="2178685" y="268604"/>
                  </a:lnTo>
                  <a:lnTo>
                    <a:pt x="2249170" y="212725"/>
                  </a:lnTo>
                  <a:lnTo>
                    <a:pt x="2276474" y="156209"/>
                  </a:lnTo>
                  <a:lnTo>
                    <a:pt x="2279649" y="111759"/>
                  </a:lnTo>
                  <a:lnTo>
                    <a:pt x="2277110" y="93979"/>
                  </a:lnTo>
                  <a:lnTo>
                    <a:pt x="2261870" y="78104"/>
                  </a:lnTo>
                  <a:lnTo>
                    <a:pt x="2240280" y="66039"/>
                  </a:lnTo>
                  <a:lnTo>
                    <a:pt x="2217420" y="56514"/>
                  </a:lnTo>
                  <a:lnTo>
                    <a:pt x="2197100" y="45719"/>
                  </a:lnTo>
                  <a:lnTo>
                    <a:pt x="2149475" y="20954"/>
                  </a:lnTo>
                  <a:lnTo>
                    <a:pt x="2112010" y="8889"/>
                  </a:lnTo>
                  <a:lnTo>
                    <a:pt x="2072005" y="1904"/>
                  </a:lnTo>
                  <a:lnTo>
                    <a:pt x="2051684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4059" y="2995930"/>
              <a:ext cx="1974214" cy="1134110"/>
            </a:xfrm>
            <a:custGeom>
              <a:avLst/>
              <a:gdLst/>
              <a:ahLst/>
              <a:cxnLst/>
              <a:rect l="l" t="t" r="r" b="b"/>
              <a:pathLst>
                <a:path w="1974214" h="1134110">
                  <a:moveTo>
                    <a:pt x="525780" y="565150"/>
                  </a:moveTo>
                  <a:lnTo>
                    <a:pt x="351155" y="656589"/>
                  </a:lnTo>
                  <a:lnTo>
                    <a:pt x="200025" y="859789"/>
                  </a:lnTo>
                  <a:lnTo>
                    <a:pt x="197484" y="862329"/>
                  </a:lnTo>
                  <a:lnTo>
                    <a:pt x="198120" y="866775"/>
                  </a:lnTo>
                  <a:lnTo>
                    <a:pt x="201295" y="868679"/>
                  </a:lnTo>
                  <a:lnTo>
                    <a:pt x="203200" y="870585"/>
                  </a:lnTo>
                  <a:lnTo>
                    <a:pt x="205740" y="871219"/>
                  </a:lnTo>
                  <a:lnTo>
                    <a:pt x="304165" y="819785"/>
                  </a:lnTo>
                  <a:lnTo>
                    <a:pt x="525780" y="565150"/>
                  </a:lnTo>
                  <a:close/>
                </a:path>
                <a:path w="1974214" h="1134110">
                  <a:moveTo>
                    <a:pt x="123825" y="254634"/>
                  </a:moveTo>
                  <a:lnTo>
                    <a:pt x="14605" y="307975"/>
                  </a:lnTo>
                  <a:lnTo>
                    <a:pt x="0" y="334009"/>
                  </a:lnTo>
                  <a:lnTo>
                    <a:pt x="3175" y="344169"/>
                  </a:lnTo>
                  <a:lnTo>
                    <a:pt x="5715" y="349250"/>
                  </a:lnTo>
                  <a:lnTo>
                    <a:pt x="283845" y="622300"/>
                  </a:lnTo>
                  <a:lnTo>
                    <a:pt x="569595" y="476884"/>
                  </a:lnTo>
                  <a:lnTo>
                    <a:pt x="136525" y="257175"/>
                  </a:lnTo>
                  <a:lnTo>
                    <a:pt x="130175" y="255269"/>
                  </a:lnTo>
                  <a:lnTo>
                    <a:pt x="123825" y="254634"/>
                  </a:lnTo>
                  <a:close/>
                </a:path>
                <a:path w="1974214" h="1134110">
                  <a:moveTo>
                    <a:pt x="1974214" y="0"/>
                  </a:moveTo>
                  <a:lnTo>
                    <a:pt x="1313815" y="363855"/>
                  </a:lnTo>
                  <a:lnTo>
                    <a:pt x="840740" y="1101089"/>
                  </a:lnTo>
                  <a:lnTo>
                    <a:pt x="838200" y="1109345"/>
                  </a:lnTo>
                  <a:lnTo>
                    <a:pt x="839470" y="1117600"/>
                  </a:lnTo>
                  <a:lnTo>
                    <a:pt x="842645" y="1124585"/>
                  </a:lnTo>
                  <a:lnTo>
                    <a:pt x="849630" y="1130935"/>
                  </a:lnTo>
                  <a:lnTo>
                    <a:pt x="855345" y="1134110"/>
                  </a:lnTo>
                  <a:lnTo>
                    <a:pt x="863600" y="1134110"/>
                  </a:lnTo>
                  <a:lnTo>
                    <a:pt x="991870" y="1067435"/>
                  </a:lnTo>
                  <a:lnTo>
                    <a:pt x="1024890" y="1045210"/>
                  </a:lnTo>
                  <a:lnTo>
                    <a:pt x="1974214" y="0"/>
                  </a:lnTo>
                  <a:close/>
                </a:path>
              </a:pathLst>
            </a:custGeom>
            <a:solidFill>
              <a:srgbClr val="76A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20695" y="2626360"/>
              <a:ext cx="194944" cy="13716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766059" y="2748280"/>
              <a:ext cx="206375" cy="247650"/>
            </a:xfrm>
            <a:custGeom>
              <a:avLst/>
              <a:gdLst/>
              <a:ahLst/>
              <a:cxnLst/>
              <a:rect l="l" t="t" r="r" b="b"/>
              <a:pathLst>
                <a:path w="206375" h="247650">
                  <a:moveTo>
                    <a:pt x="105409" y="0"/>
                  </a:moveTo>
                  <a:lnTo>
                    <a:pt x="0" y="54609"/>
                  </a:lnTo>
                  <a:lnTo>
                    <a:pt x="100964" y="247650"/>
                  </a:lnTo>
                  <a:lnTo>
                    <a:pt x="206375" y="193039"/>
                  </a:lnTo>
                  <a:lnTo>
                    <a:pt x="105409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25599" y="2871470"/>
              <a:ext cx="1110615" cy="621665"/>
            </a:xfrm>
            <a:custGeom>
              <a:avLst/>
              <a:gdLst/>
              <a:ahLst/>
              <a:cxnLst/>
              <a:rect l="l" t="t" r="r" b="b"/>
              <a:pathLst>
                <a:path w="1110614" h="621664">
                  <a:moveTo>
                    <a:pt x="23494" y="548640"/>
                  </a:moveTo>
                  <a:lnTo>
                    <a:pt x="13969" y="551180"/>
                  </a:lnTo>
                  <a:lnTo>
                    <a:pt x="5714" y="557530"/>
                  </a:lnTo>
                  <a:lnTo>
                    <a:pt x="635" y="566419"/>
                  </a:lnTo>
                  <a:lnTo>
                    <a:pt x="0" y="576580"/>
                  </a:lnTo>
                  <a:lnTo>
                    <a:pt x="2539" y="586740"/>
                  </a:lnTo>
                  <a:lnTo>
                    <a:pt x="13969" y="607694"/>
                  </a:lnTo>
                  <a:lnTo>
                    <a:pt x="20319" y="615950"/>
                  </a:lnTo>
                  <a:lnTo>
                    <a:pt x="29210" y="620394"/>
                  </a:lnTo>
                  <a:lnTo>
                    <a:pt x="38735" y="621665"/>
                  </a:lnTo>
                  <a:lnTo>
                    <a:pt x="48894" y="618490"/>
                  </a:lnTo>
                  <a:lnTo>
                    <a:pt x="57150" y="612140"/>
                  </a:lnTo>
                  <a:lnTo>
                    <a:pt x="62230" y="603250"/>
                  </a:lnTo>
                  <a:lnTo>
                    <a:pt x="62864" y="593090"/>
                  </a:lnTo>
                  <a:lnTo>
                    <a:pt x="60325" y="583565"/>
                  </a:lnTo>
                  <a:lnTo>
                    <a:pt x="49530" y="561975"/>
                  </a:lnTo>
                  <a:lnTo>
                    <a:pt x="42544" y="554355"/>
                  </a:lnTo>
                  <a:lnTo>
                    <a:pt x="33655" y="549275"/>
                  </a:lnTo>
                  <a:lnTo>
                    <a:pt x="23494" y="548640"/>
                  </a:lnTo>
                  <a:close/>
                </a:path>
                <a:path w="1110614" h="621664">
                  <a:moveTo>
                    <a:pt x="128269" y="493394"/>
                  </a:moveTo>
                  <a:lnTo>
                    <a:pt x="118110" y="496569"/>
                  </a:lnTo>
                  <a:lnTo>
                    <a:pt x="110489" y="502919"/>
                  </a:lnTo>
                  <a:lnTo>
                    <a:pt x="105410" y="511810"/>
                  </a:lnTo>
                  <a:lnTo>
                    <a:pt x="104775" y="521969"/>
                  </a:lnTo>
                  <a:lnTo>
                    <a:pt x="107314" y="532130"/>
                  </a:lnTo>
                  <a:lnTo>
                    <a:pt x="118110" y="553085"/>
                  </a:lnTo>
                  <a:lnTo>
                    <a:pt x="125094" y="560705"/>
                  </a:lnTo>
                  <a:lnTo>
                    <a:pt x="133985" y="565785"/>
                  </a:lnTo>
                  <a:lnTo>
                    <a:pt x="143510" y="567055"/>
                  </a:lnTo>
                  <a:lnTo>
                    <a:pt x="153669" y="563880"/>
                  </a:lnTo>
                  <a:lnTo>
                    <a:pt x="161925" y="557530"/>
                  </a:lnTo>
                  <a:lnTo>
                    <a:pt x="166369" y="548640"/>
                  </a:lnTo>
                  <a:lnTo>
                    <a:pt x="167639" y="538480"/>
                  </a:lnTo>
                  <a:lnTo>
                    <a:pt x="165100" y="528955"/>
                  </a:lnTo>
                  <a:lnTo>
                    <a:pt x="153669" y="507365"/>
                  </a:lnTo>
                  <a:lnTo>
                    <a:pt x="147319" y="499744"/>
                  </a:lnTo>
                  <a:lnTo>
                    <a:pt x="138430" y="494665"/>
                  </a:lnTo>
                  <a:lnTo>
                    <a:pt x="128269" y="493394"/>
                  </a:lnTo>
                  <a:close/>
                </a:path>
                <a:path w="1110614" h="621664">
                  <a:moveTo>
                    <a:pt x="233044" y="438785"/>
                  </a:moveTo>
                  <a:lnTo>
                    <a:pt x="223519" y="441960"/>
                  </a:lnTo>
                  <a:lnTo>
                    <a:pt x="215264" y="448310"/>
                  </a:lnTo>
                  <a:lnTo>
                    <a:pt x="210185" y="457200"/>
                  </a:lnTo>
                  <a:lnTo>
                    <a:pt x="209550" y="467360"/>
                  </a:lnTo>
                  <a:lnTo>
                    <a:pt x="212089" y="476885"/>
                  </a:lnTo>
                  <a:lnTo>
                    <a:pt x="223519" y="497840"/>
                  </a:lnTo>
                  <a:lnTo>
                    <a:pt x="229869" y="506094"/>
                  </a:lnTo>
                  <a:lnTo>
                    <a:pt x="238760" y="511175"/>
                  </a:lnTo>
                  <a:lnTo>
                    <a:pt x="248919" y="511810"/>
                  </a:lnTo>
                  <a:lnTo>
                    <a:pt x="258444" y="509269"/>
                  </a:lnTo>
                  <a:lnTo>
                    <a:pt x="266700" y="502919"/>
                  </a:lnTo>
                  <a:lnTo>
                    <a:pt x="271780" y="494030"/>
                  </a:lnTo>
                  <a:lnTo>
                    <a:pt x="272414" y="483869"/>
                  </a:lnTo>
                  <a:lnTo>
                    <a:pt x="269875" y="473710"/>
                  </a:lnTo>
                  <a:lnTo>
                    <a:pt x="258444" y="452755"/>
                  </a:lnTo>
                  <a:lnTo>
                    <a:pt x="252094" y="444500"/>
                  </a:lnTo>
                  <a:lnTo>
                    <a:pt x="243205" y="440055"/>
                  </a:lnTo>
                  <a:lnTo>
                    <a:pt x="233044" y="438785"/>
                  </a:lnTo>
                  <a:close/>
                </a:path>
                <a:path w="1110614" h="621664">
                  <a:moveTo>
                    <a:pt x="338455" y="384175"/>
                  </a:moveTo>
                  <a:lnTo>
                    <a:pt x="328294" y="386715"/>
                  </a:lnTo>
                  <a:lnTo>
                    <a:pt x="320039" y="393700"/>
                  </a:lnTo>
                  <a:lnTo>
                    <a:pt x="315594" y="401955"/>
                  </a:lnTo>
                  <a:lnTo>
                    <a:pt x="314325" y="412115"/>
                  </a:lnTo>
                  <a:lnTo>
                    <a:pt x="316864" y="422275"/>
                  </a:lnTo>
                  <a:lnTo>
                    <a:pt x="328294" y="443230"/>
                  </a:lnTo>
                  <a:lnTo>
                    <a:pt x="334644" y="451485"/>
                  </a:lnTo>
                  <a:lnTo>
                    <a:pt x="343535" y="455930"/>
                  </a:lnTo>
                  <a:lnTo>
                    <a:pt x="353694" y="457200"/>
                  </a:lnTo>
                  <a:lnTo>
                    <a:pt x="363855" y="454025"/>
                  </a:lnTo>
                  <a:lnTo>
                    <a:pt x="371475" y="447675"/>
                  </a:lnTo>
                  <a:lnTo>
                    <a:pt x="376555" y="438785"/>
                  </a:lnTo>
                  <a:lnTo>
                    <a:pt x="377189" y="428625"/>
                  </a:lnTo>
                  <a:lnTo>
                    <a:pt x="374650" y="419100"/>
                  </a:lnTo>
                  <a:lnTo>
                    <a:pt x="363855" y="398144"/>
                  </a:lnTo>
                  <a:lnTo>
                    <a:pt x="356869" y="389890"/>
                  </a:lnTo>
                  <a:lnTo>
                    <a:pt x="347980" y="384810"/>
                  </a:lnTo>
                  <a:lnTo>
                    <a:pt x="338455" y="384175"/>
                  </a:lnTo>
                  <a:close/>
                </a:path>
                <a:path w="1110614" h="621664">
                  <a:moveTo>
                    <a:pt x="443230" y="328930"/>
                  </a:moveTo>
                  <a:lnTo>
                    <a:pt x="433069" y="332105"/>
                  </a:lnTo>
                  <a:lnTo>
                    <a:pt x="424814" y="338455"/>
                  </a:lnTo>
                  <a:lnTo>
                    <a:pt x="420369" y="347344"/>
                  </a:lnTo>
                  <a:lnTo>
                    <a:pt x="419100" y="357505"/>
                  </a:lnTo>
                  <a:lnTo>
                    <a:pt x="422275" y="367030"/>
                  </a:lnTo>
                  <a:lnTo>
                    <a:pt x="433069" y="388619"/>
                  </a:lnTo>
                  <a:lnTo>
                    <a:pt x="439419" y="396240"/>
                  </a:lnTo>
                  <a:lnTo>
                    <a:pt x="448310" y="401319"/>
                  </a:lnTo>
                  <a:lnTo>
                    <a:pt x="458469" y="402590"/>
                  </a:lnTo>
                  <a:lnTo>
                    <a:pt x="468630" y="399415"/>
                  </a:lnTo>
                  <a:lnTo>
                    <a:pt x="476250" y="393065"/>
                  </a:lnTo>
                  <a:lnTo>
                    <a:pt x="481330" y="384175"/>
                  </a:lnTo>
                  <a:lnTo>
                    <a:pt x="482600" y="374015"/>
                  </a:lnTo>
                  <a:lnTo>
                    <a:pt x="479425" y="363855"/>
                  </a:lnTo>
                  <a:lnTo>
                    <a:pt x="468630" y="342900"/>
                  </a:lnTo>
                  <a:lnTo>
                    <a:pt x="462280" y="335280"/>
                  </a:lnTo>
                  <a:lnTo>
                    <a:pt x="453389" y="330200"/>
                  </a:lnTo>
                  <a:lnTo>
                    <a:pt x="443230" y="328930"/>
                  </a:lnTo>
                  <a:close/>
                </a:path>
                <a:path w="1110614" h="621664">
                  <a:moveTo>
                    <a:pt x="548005" y="274319"/>
                  </a:moveTo>
                  <a:lnTo>
                    <a:pt x="537844" y="277494"/>
                  </a:lnTo>
                  <a:lnTo>
                    <a:pt x="529589" y="283844"/>
                  </a:lnTo>
                  <a:lnTo>
                    <a:pt x="525144" y="292735"/>
                  </a:lnTo>
                  <a:lnTo>
                    <a:pt x="523875" y="302894"/>
                  </a:lnTo>
                  <a:lnTo>
                    <a:pt x="526414" y="312419"/>
                  </a:lnTo>
                  <a:lnTo>
                    <a:pt x="537844" y="334010"/>
                  </a:lnTo>
                  <a:lnTo>
                    <a:pt x="544194" y="341630"/>
                  </a:lnTo>
                  <a:lnTo>
                    <a:pt x="553085" y="346710"/>
                  </a:lnTo>
                  <a:lnTo>
                    <a:pt x="563244" y="347344"/>
                  </a:lnTo>
                  <a:lnTo>
                    <a:pt x="572769" y="344805"/>
                  </a:lnTo>
                  <a:lnTo>
                    <a:pt x="581025" y="338455"/>
                  </a:lnTo>
                  <a:lnTo>
                    <a:pt x="586105" y="329565"/>
                  </a:lnTo>
                  <a:lnTo>
                    <a:pt x="587375" y="319405"/>
                  </a:lnTo>
                  <a:lnTo>
                    <a:pt x="584200" y="309244"/>
                  </a:lnTo>
                  <a:lnTo>
                    <a:pt x="573405" y="288290"/>
                  </a:lnTo>
                  <a:lnTo>
                    <a:pt x="566419" y="280035"/>
                  </a:lnTo>
                  <a:lnTo>
                    <a:pt x="557530" y="275590"/>
                  </a:lnTo>
                  <a:lnTo>
                    <a:pt x="548005" y="274319"/>
                  </a:lnTo>
                  <a:close/>
                </a:path>
                <a:path w="1110614" h="621664">
                  <a:moveTo>
                    <a:pt x="652780" y="219710"/>
                  </a:moveTo>
                  <a:lnTo>
                    <a:pt x="642619" y="222250"/>
                  </a:lnTo>
                  <a:lnTo>
                    <a:pt x="634364" y="228600"/>
                  </a:lnTo>
                  <a:lnTo>
                    <a:pt x="629919" y="237490"/>
                  </a:lnTo>
                  <a:lnTo>
                    <a:pt x="628650" y="247650"/>
                  </a:lnTo>
                  <a:lnTo>
                    <a:pt x="631825" y="257810"/>
                  </a:lnTo>
                  <a:lnTo>
                    <a:pt x="642619" y="278765"/>
                  </a:lnTo>
                  <a:lnTo>
                    <a:pt x="648969" y="287019"/>
                  </a:lnTo>
                  <a:lnTo>
                    <a:pt x="657860" y="291465"/>
                  </a:lnTo>
                  <a:lnTo>
                    <a:pt x="668019" y="292735"/>
                  </a:lnTo>
                  <a:lnTo>
                    <a:pt x="678180" y="290194"/>
                  </a:lnTo>
                  <a:lnTo>
                    <a:pt x="685800" y="283210"/>
                  </a:lnTo>
                  <a:lnTo>
                    <a:pt x="690880" y="274319"/>
                  </a:lnTo>
                  <a:lnTo>
                    <a:pt x="692150" y="264160"/>
                  </a:lnTo>
                  <a:lnTo>
                    <a:pt x="688975" y="254635"/>
                  </a:lnTo>
                  <a:lnTo>
                    <a:pt x="678180" y="233680"/>
                  </a:lnTo>
                  <a:lnTo>
                    <a:pt x="671830" y="225425"/>
                  </a:lnTo>
                  <a:lnTo>
                    <a:pt x="662939" y="220344"/>
                  </a:lnTo>
                  <a:lnTo>
                    <a:pt x="652780" y="219710"/>
                  </a:lnTo>
                  <a:close/>
                </a:path>
                <a:path w="1110614" h="621664">
                  <a:moveTo>
                    <a:pt x="757555" y="164465"/>
                  </a:moveTo>
                  <a:lnTo>
                    <a:pt x="747394" y="167640"/>
                  </a:lnTo>
                  <a:lnTo>
                    <a:pt x="739775" y="173990"/>
                  </a:lnTo>
                  <a:lnTo>
                    <a:pt x="734694" y="182880"/>
                  </a:lnTo>
                  <a:lnTo>
                    <a:pt x="733425" y="193040"/>
                  </a:lnTo>
                  <a:lnTo>
                    <a:pt x="736600" y="203200"/>
                  </a:lnTo>
                  <a:lnTo>
                    <a:pt x="747394" y="224155"/>
                  </a:lnTo>
                  <a:lnTo>
                    <a:pt x="754380" y="231775"/>
                  </a:lnTo>
                  <a:lnTo>
                    <a:pt x="763269" y="236219"/>
                  </a:lnTo>
                  <a:lnTo>
                    <a:pt x="772794" y="236855"/>
                  </a:lnTo>
                  <a:lnTo>
                    <a:pt x="782955" y="234315"/>
                  </a:lnTo>
                  <a:lnTo>
                    <a:pt x="790575" y="227330"/>
                  </a:lnTo>
                  <a:lnTo>
                    <a:pt x="795019" y="218440"/>
                  </a:lnTo>
                  <a:lnTo>
                    <a:pt x="796289" y="208915"/>
                  </a:lnTo>
                  <a:lnTo>
                    <a:pt x="793750" y="199390"/>
                  </a:lnTo>
                  <a:lnTo>
                    <a:pt x="782955" y="178435"/>
                  </a:lnTo>
                  <a:lnTo>
                    <a:pt x="776605" y="170815"/>
                  </a:lnTo>
                  <a:lnTo>
                    <a:pt x="767714" y="165735"/>
                  </a:lnTo>
                  <a:lnTo>
                    <a:pt x="757555" y="164465"/>
                  </a:lnTo>
                  <a:close/>
                </a:path>
                <a:path w="1110614" h="621664">
                  <a:moveTo>
                    <a:pt x="862330" y="109855"/>
                  </a:moveTo>
                  <a:lnTo>
                    <a:pt x="852805" y="112394"/>
                  </a:lnTo>
                  <a:lnTo>
                    <a:pt x="844550" y="119380"/>
                  </a:lnTo>
                  <a:lnTo>
                    <a:pt x="839469" y="128269"/>
                  </a:lnTo>
                  <a:lnTo>
                    <a:pt x="838200" y="138430"/>
                  </a:lnTo>
                  <a:lnTo>
                    <a:pt x="841375" y="147955"/>
                  </a:lnTo>
                  <a:lnTo>
                    <a:pt x="852169" y="168910"/>
                  </a:lnTo>
                  <a:lnTo>
                    <a:pt x="859155" y="176530"/>
                  </a:lnTo>
                  <a:lnTo>
                    <a:pt x="868044" y="181610"/>
                  </a:lnTo>
                  <a:lnTo>
                    <a:pt x="877569" y="182244"/>
                  </a:lnTo>
                  <a:lnTo>
                    <a:pt x="887730" y="179069"/>
                  </a:lnTo>
                  <a:lnTo>
                    <a:pt x="895985" y="172085"/>
                  </a:lnTo>
                  <a:lnTo>
                    <a:pt x="900430" y="163830"/>
                  </a:lnTo>
                  <a:lnTo>
                    <a:pt x="901064" y="154305"/>
                  </a:lnTo>
                  <a:lnTo>
                    <a:pt x="899160" y="144780"/>
                  </a:lnTo>
                  <a:lnTo>
                    <a:pt x="887730" y="123825"/>
                  </a:lnTo>
                  <a:lnTo>
                    <a:pt x="881380" y="115569"/>
                  </a:lnTo>
                  <a:lnTo>
                    <a:pt x="872489" y="111125"/>
                  </a:lnTo>
                  <a:lnTo>
                    <a:pt x="862330" y="109855"/>
                  </a:lnTo>
                  <a:close/>
                </a:path>
                <a:path w="1110614" h="621664">
                  <a:moveTo>
                    <a:pt x="967105" y="55244"/>
                  </a:moveTo>
                  <a:lnTo>
                    <a:pt x="957580" y="57785"/>
                  </a:lnTo>
                  <a:lnTo>
                    <a:pt x="949325" y="64135"/>
                  </a:lnTo>
                  <a:lnTo>
                    <a:pt x="944244" y="73660"/>
                  </a:lnTo>
                  <a:lnTo>
                    <a:pt x="942975" y="83185"/>
                  </a:lnTo>
                  <a:lnTo>
                    <a:pt x="946150" y="93344"/>
                  </a:lnTo>
                  <a:lnTo>
                    <a:pt x="956944" y="114300"/>
                  </a:lnTo>
                  <a:lnTo>
                    <a:pt x="963930" y="121919"/>
                  </a:lnTo>
                  <a:lnTo>
                    <a:pt x="972819" y="126365"/>
                  </a:lnTo>
                  <a:lnTo>
                    <a:pt x="982344" y="127635"/>
                  </a:lnTo>
                  <a:lnTo>
                    <a:pt x="993139" y="124460"/>
                  </a:lnTo>
                  <a:lnTo>
                    <a:pt x="1000760" y="117475"/>
                  </a:lnTo>
                  <a:lnTo>
                    <a:pt x="1005205" y="109219"/>
                  </a:lnTo>
                  <a:lnTo>
                    <a:pt x="1005839" y="99694"/>
                  </a:lnTo>
                  <a:lnTo>
                    <a:pt x="1003935" y="90169"/>
                  </a:lnTo>
                  <a:lnTo>
                    <a:pt x="992505" y="68580"/>
                  </a:lnTo>
                  <a:lnTo>
                    <a:pt x="986155" y="60960"/>
                  </a:lnTo>
                  <a:lnTo>
                    <a:pt x="977264" y="55880"/>
                  </a:lnTo>
                  <a:lnTo>
                    <a:pt x="967105" y="55244"/>
                  </a:lnTo>
                  <a:close/>
                </a:path>
                <a:path w="1110614" h="621664">
                  <a:moveTo>
                    <a:pt x="1071880" y="0"/>
                  </a:moveTo>
                  <a:lnTo>
                    <a:pt x="1061720" y="3175"/>
                  </a:lnTo>
                  <a:lnTo>
                    <a:pt x="1054100" y="9525"/>
                  </a:lnTo>
                  <a:lnTo>
                    <a:pt x="1049020" y="18415"/>
                  </a:lnTo>
                  <a:lnTo>
                    <a:pt x="1048385" y="28575"/>
                  </a:lnTo>
                  <a:lnTo>
                    <a:pt x="1050925" y="38735"/>
                  </a:lnTo>
                  <a:lnTo>
                    <a:pt x="1061720" y="59690"/>
                  </a:lnTo>
                  <a:lnTo>
                    <a:pt x="1068705" y="67310"/>
                  </a:lnTo>
                  <a:lnTo>
                    <a:pt x="1077595" y="71755"/>
                  </a:lnTo>
                  <a:lnTo>
                    <a:pt x="1087120" y="72390"/>
                  </a:lnTo>
                  <a:lnTo>
                    <a:pt x="1097280" y="69850"/>
                  </a:lnTo>
                  <a:lnTo>
                    <a:pt x="1104900" y="62865"/>
                  </a:lnTo>
                  <a:lnTo>
                    <a:pt x="1109980" y="53975"/>
                  </a:lnTo>
                  <a:lnTo>
                    <a:pt x="1110614" y="44450"/>
                  </a:lnTo>
                  <a:lnTo>
                    <a:pt x="1108710" y="35560"/>
                  </a:lnTo>
                  <a:lnTo>
                    <a:pt x="1097280" y="13969"/>
                  </a:lnTo>
                  <a:lnTo>
                    <a:pt x="1090930" y="6350"/>
                  </a:lnTo>
                  <a:lnTo>
                    <a:pt x="1082039" y="1269"/>
                  </a:lnTo>
                  <a:lnTo>
                    <a:pt x="1071880" y="0"/>
                  </a:lnTo>
                  <a:close/>
                </a:path>
              </a:pathLst>
            </a:custGeom>
            <a:solidFill>
              <a:srgbClr val="458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96644" y="3937635"/>
              <a:ext cx="237490" cy="245745"/>
            </a:xfrm>
            <a:custGeom>
              <a:avLst/>
              <a:gdLst/>
              <a:ahLst/>
              <a:cxnLst/>
              <a:rect l="l" t="t" r="r" b="b"/>
              <a:pathLst>
                <a:path w="237490" h="245745">
                  <a:moveTo>
                    <a:pt x="118745" y="0"/>
                  </a:moveTo>
                  <a:lnTo>
                    <a:pt x="0" y="112394"/>
                  </a:lnTo>
                  <a:lnTo>
                    <a:pt x="118745" y="245744"/>
                  </a:lnTo>
                  <a:lnTo>
                    <a:pt x="237490" y="119379"/>
                  </a:lnTo>
                  <a:lnTo>
                    <a:pt x="118745" y="0"/>
                  </a:lnTo>
                  <a:close/>
                </a:path>
              </a:pathLst>
            </a:custGeom>
            <a:solidFill>
              <a:srgbClr val="F4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9949" y="2689225"/>
              <a:ext cx="692150" cy="274320"/>
            </a:xfrm>
            <a:custGeom>
              <a:avLst/>
              <a:gdLst/>
              <a:ahLst/>
              <a:cxnLst/>
              <a:rect l="l" t="t" r="r" b="b"/>
              <a:pathLst>
                <a:path w="692150" h="274319">
                  <a:moveTo>
                    <a:pt x="337184" y="0"/>
                  </a:moveTo>
                  <a:lnTo>
                    <a:pt x="331469" y="0"/>
                  </a:lnTo>
                  <a:lnTo>
                    <a:pt x="266065" y="8255"/>
                  </a:lnTo>
                  <a:lnTo>
                    <a:pt x="223519" y="31114"/>
                  </a:lnTo>
                  <a:lnTo>
                    <a:pt x="193040" y="64135"/>
                  </a:lnTo>
                  <a:lnTo>
                    <a:pt x="173355" y="102869"/>
                  </a:lnTo>
                  <a:lnTo>
                    <a:pt x="162559" y="142239"/>
                  </a:lnTo>
                  <a:lnTo>
                    <a:pt x="159384" y="179069"/>
                  </a:lnTo>
                  <a:lnTo>
                    <a:pt x="161290" y="208280"/>
                  </a:lnTo>
                  <a:lnTo>
                    <a:pt x="156844" y="207010"/>
                  </a:lnTo>
                  <a:lnTo>
                    <a:pt x="104775" y="198755"/>
                  </a:lnTo>
                  <a:lnTo>
                    <a:pt x="46990" y="213360"/>
                  </a:lnTo>
                  <a:lnTo>
                    <a:pt x="0" y="274319"/>
                  </a:lnTo>
                  <a:lnTo>
                    <a:pt x="692150" y="274319"/>
                  </a:lnTo>
                  <a:lnTo>
                    <a:pt x="686435" y="256539"/>
                  </a:lnTo>
                  <a:lnTo>
                    <a:pt x="666750" y="217169"/>
                  </a:lnTo>
                  <a:lnTo>
                    <a:pt x="629919" y="177800"/>
                  </a:lnTo>
                  <a:lnTo>
                    <a:pt x="570865" y="160019"/>
                  </a:lnTo>
                  <a:lnTo>
                    <a:pt x="553085" y="161289"/>
                  </a:lnTo>
                  <a:lnTo>
                    <a:pt x="534035" y="165100"/>
                  </a:lnTo>
                  <a:lnTo>
                    <a:pt x="513080" y="172085"/>
                  </a:lnTo>
                  <a:lnTo>
                    <a:pt x="490855" y="182880"/>
                  </a:lnTo>
                  <a:lnTo>
                    <a:pt x="489584" y="155575"/>
                  </a:lnTo>
                  <a:lnTo>
                    <a:pt x="475615" y="95885"/>
                  </a:lnTo>
                  <a:lnTo>
                    <a:pt x="430530" y="33655"/>
                  </a:lnTo>
                  <a:lnTo>
                    <a:pt x="337184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29559" y="3255010"/>
              <a:ext cx="220980" cy="10985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790189" y="3480435"/>
              <a:ext cx="565150" cy="164465"/>
            </a:xfrm>
            <a:custGeom>
              <a:avLst/>
              <a:gdLst/>
              <a:ahLst/>
              <a:cxnLst/>
              <a:rect l="l" t="t" r="r" b="b"/>
              <a:pathLst>
                <a:path w="565150" h="164464">
                  <a:moveTo>
                    <a:pt x="0" y="120649"/>
                  </a:moveTo>
                  <a:lnTo>
                    <a:pt x="35560" y="164464"/>
                  </a:lnTo>
                  <a:lnTo>
                    <a:pt x="90170" y="154939"/>
                  </a:lnTo>
                  <a:lnTo>
                    <a:pt x="40005" y="154939"/>
                  </a:lnTo>
                  <a:lnTo>
                    <a:pt x="37465" y="151129"/>
                  </a:lnTo>
                  <a:lnTo>
                    <a:pt x="29845" y="141604"/>
                  </a:lnTo>
                  <a:lnTo>
                    <a:pt x="17145" y="130174"/>
                  </a:lnTo>
                  <a:lnTo>
                    <a:pt x="0" y="120649"/>
                  </a:lnTo>
                  <a:close/>
                </a:path>
                <a:path w="565150" h="164464">
                  <a:moveTo>
                    <a:pt x="81280" y="150494"/>
                  </a:moveTo>
                  <a:lnTo>
                    <a:pt x="60325" y="150494"/>
                  </a:lnTo>
                  <a:lnTo>
                    <a:pt x="53975" y="151129"/>
                  </a:lnTo>
                  <a:lnTo>
                    <a:pt x="47625" y="153034"/>
                  </a:lnTo>
                  <a:lnTo>
                    <a:pt x="40005" y="154939"/>
                  </a:lnTo>
                  <a:lnTo>
                    <a:pt x="90170" y="154939"/>
                  </a:lnTo>
                  <a:lnTo>
                    <a:pt x="81280" y="150494"/>
                  </a:lnTo>
                  <a:close/>
                </a:path>
                <a:path w="565150" h="164464">
                  <a:moveTo>
                    <a:pt x="425450" y="5079"/>
                  </a:moveTo>
                  <a:lnTo>
                    <a:pt x="495300" y="50164"/>
                  </a:lnTo>
                  <a:lnTo>
                    <a:pt x="522709" y="30479"/>
                  </a:lnTo>
                  <a:lnTo>
                    <a:pt x="495300" y="30479"/>
                  </a:lnTo>
                  <a:lnTo>
                    <a:pt x="489585" y="26034"/>
                  </a:lnTo>
                  <a:lnTo>
                    <a:pt x="473710" y="17779"/>
                  </a:lnTo>
                  <a:lnTo>
                    <a:pt x="450850" y="8889"/>
                  </a:lnTo>
                  <a:lnTo>
                    <a:pt x="425450" y="5079"/>
                  </a:lnTo>
                  <a:close/>
                </a:path>
                <a:path w="565150" h="164464">
                  <a:moveTo>
                    <a:pt x="565150" y="0"/>
                  </a:moveTo>
                  <a:lnTo>
                    <a:pt x="559435" y="634"/>
                  </a:lnTo>
                  <a:lnTo>
                    <a:pt x="543560" y="3809"/>
                  </a:lnTo>
                  <a:lnTo>
                    <a:pt x="521335" y="12700"/>
                  </a:lnTo>
                  <a:lnTo>
                    <a:pt x="495300" y="30479"/>
                  </a:lnTo>
                  <a:lnTo>
                    <a:pt x="522709" y="30479"/>
                  </a:lnTo>
                  <a:lnTo>
                    <a:pt x="565150" y="0"/>
                  </a:lnTo>
                  <a:close/>
                </a:path>
              </a:pathLst>
            </a:custGeom>
            <a:solidFill>
              <a:srgbClr val="458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60295" y="3815715"/>
              <a:ext cx="690880" cy="274320"/>
            </a:xfrm>
            <a:custGeom>
              <a:avLst/>
              <a:gdLst/>
              <a:ahLst/>
              <a:cxnLst/>
              <a:rect l="l" t="t" r="r" b="b"/>
              <a:pathLst>
                <a:path w="690880" h="274320">
                  <a:moveTo>
                    <a:pt x="330835" y="0"/>
                  </a:moveTo>
                  <a:lnTo>
                    <a:pt x="321310" y="0"/>
                  </a:lnTo>
                  <a:lnTo>
                    <a:pt x="265430" y="8890"/>
                  </a:lnTo>
                  <a:lnTo>
                    <a:pt x="222885" y="31750"/>
                  </a:lnTo>
                  <a:lnTo>
                    <a:pt x="193040" y="64135"/>
                  </a:lnTo>
                  <a:lnTo>
                    <a:pt x="173355" y="102870"/>
                  </a:lnTo>
                  <a:lnTo>
                    <a:pt x="162560" y="142875"/>
                  </a:lnTo>
                  <a:lnTo>
                    <a:pt x="158750" y="179705"/>
                  </a:lnTo>
                  <a:lnTo>
                    <a:pt x="161290" y="208915"/>
                  </a:lnTo>
                  <a:lnTo>
                    <a:pt x="156844" y="207010"/>
                  </a:lnTo>
                  <a:lnTo>
                    <a:pt x="104775" y="198755"/>
                  </a:lnTo>
                  <a:lnTo>
                    <a:pt x="46990" y="213360"/>
                  </a:lnTo>
                  <a:lnTo>
                    <a:pt x="0" y="274320"/>
                  </a:lnTo>
                  <a:lnTo>
                    <a:pt x="690880" y="274320"/>
                  </a:lnTo>
                  <a:lnTo>
                    <a:pt x="685165" y="256540"/>
                  </a:lnTo>
                  <a:lnTo>
                    <a:pt x="665480" y="217170"/>
                  </a:lnTo>
                  <a:lnTo>
                    <a:pt x="628650" y="178435"/>
                  </a:lnTo>
                  <a:lnTo>
                    <a:pt x="569594" y="160655"/>
                  </a:lnTo>
                  <a:lnTo>
                    <a:pt x="551815" y="161925"/>
                  </a:lnTo>
                  <a:lnTo>
                    <a:pt x="532765" y="165735"/>
                  </a:lnTo>
                  <a:lnTo>
                    <a:pt x="511810" y="172720"/>
                  </a:lnTo>
                  <a:lnTo>
                    <a:pt x="489585" y="182880"/>
                  </a:lnTo>
                  <a:lnTo>
                    <a:pt x="488950" y="156210"/>
                  </a:lnTo>
                  <a:lnTo>
                    <a:pt x="474344" y="95885"/>
                  </a:lnTo>
                  <a:lnTo>
                    <a:pt x="429894" y="33655"/>
                  </a:lnTo>
                  <a:lnTo>
                    <a:pt x="336550" y="635"/>
                  </a:lnTo>
                  <a:lnTo>
                    <a:pt x="33083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2581275" y="2335529"/>
            <a:ext cx="239395" cy="243840"/>
          </a:xfrm>
          <a:custGeom>
            <a:avLst/>
            <a:gdLst/>
            <a:ahLst/>
            <a:cxnLst/>
            <a:rect l="l" t="t" r="r" b="b"/>
            <a:pathLst>
              <a:path w="239394" h="243839">
                <a:moveTo>
                  <a:pt x="119380" y="0"/>
                </a:moveTo>
                <a:lnTo>
                  <a:pt x="0" y="111759"/>
                </a:lnTo>
                <a:lnTo>
                  <a:pt x="119380" y="243839"/>
                </a:lnTo>
                <a:lnTo>
                  <a:pt x="239394" y="118109"/>
                </a:lnTo>
                <a:lnTo>
                  <a:pt x="119380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58620" y="2402204"/>
            <a:ext cx="140335" cy="50165"/>
          </a:xfrm>
          <a:custGeom>
            <a:avLst/>
            <a:gdLst/>
            <a:ahLst/>
            <a:cxnLst/>
            <a:rect l="l" t="t" r="r" b="b"/>
            <a:pathLst>
              <a:path w="140335" h="50164">
                <a:moveTo>
                  <a:pt x="140335" y="0"/>
                </a:moveTo>
                <a:lnTo>
                  <a:pt x="133985" y="634"/>
                </a:lnTo>
                <a:lnTo>
                  <a:pt x="118110" y="3809"/>
                </a:lnTo>
                <a:lnTo>
                  <a:pt x="95885" y="12700"/>
                </a:lnTo>
                <a:lnTo>
                  <a:pt x="69850" y="29844"/>
                </a:lnTo>
                <a:lnTo>
                  <a:pt x="64135" y="26034"/>
                </a:lnTo>
                <a:lnTo>
                  <a:pt x="48260" y="17780"/>
                </a:lnTo>
                <a:lnTo>
                  <a:pt x="25400" y="8889"/>
                </a:lnTo>
                <a:lnTo>
                  <a:pt x="0" y="5080"/>
                </a:lnTo>
                <a:lnTo>
                  <a:pt x="69850" y="50164"/>
                </a:lnTo>
                <a:lnTo>
                  <a:pt x="140335" y="0"/>
                </a:lnTo>
                <a:close/>
              </a:path>
            </a:pathLst>
          </a:custGeom>
          <a:solidFill>
            <a:srgbClr val="458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36344" y="2535554"/>
            <a:ext cx="89535" cy="43815"/>
          </a:xfrm>
          <a:custGeom>
            <a:avLst/>
            <a:gdLst/>
            <a:ahLst/>
            <a:cxnLst/>
            <a:rect l="l" t="t" r="r" b="b"/>
            <a:pathLst>
              <a:path w="89534" h="43814">
                <a:moveTo>
                  <a:pt x="0" y="0"/>
                </a:moveTo>
                <a:lnTo>
                  <a:pt x="34925" y="43814"/>
                </a:lnTo>
                <a:lnTo>
                  <a:pt x="89535" y="34289"/>
                </a:lnTo>
                <a:lnTo>
                  <a:pt x="40005" y="34289"/>
                </a:lnTo>
                <a:lnTo>
                  <a:pt x="37465" y="30480"/>
                </a:lnTo>
                <a:lnTo>
                  <a:pt x="29210" y="20955"/>
                </a:lnTo>
                <a:lnTo>
                  <a:pt x="17145" y="9525"/>
                </a:lnTo>
                <a:lnTo>
                  <a:pt x="0" y="0"/>
                </a:lnTo>
                <a:close/>
              </a:path>
              <a:path w="89534" h="43814">
                <a:moveTo>
                  <a:pt x="80645" y="29844"/>
                </a:moveTo>
                <a:lnTo>
                  <a:pt x="60325" y="29844"/>
                </a:lnTo>
                <a:lnTo>
                  <a:pt x="53975" y="30480"/>
                </a:lnTo>
                <a:lnTo>
                  <a:pt x="40005" y="34289"/>
                </a:lnTo>
                <a:lnTo>
                  <a:pt x="89535" y="34289"/>
                </a:lnTo>
                <a:lnTo>
                  <a:pt x="80645" y="29844"/>
                </a:lnTo>
                <a:close/>
              </a:path>
            </a:pathLst>
          </a:custGeom>
          <a:solidFill>
            <a:srgbClr val="458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8134" y="952500"/>
            <a:ext cx="111124" cy="11112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07755" y="952500"/>
            <a:ext cx="111123" cy="11112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72539" y="2220595"/>
            <a:ext cx="219709" cy="109219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0" y="4949823"/>
            <a:ext cx="9144000" cy="193675"/>
            <a:chOff x="0" y="4949823"/>
            <a:chExt cx="9144000" cy="193675"/>
          </a:xfrm>
        </p:grpSpPr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785" y="4949823"/>
              <a:ext cx="325120" cy="10667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2434" y="4949823"/>
              <a:ext cx="318770" cy="10667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1369" y="4949823"/>
              <a:ext cx="318770" cy="10667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6019" y="4949823"/>
              <a:ext cx="318769" cy="1066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44955" y="4949823"/>
              <a:ext cx="318769" cy="1066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13889" y="4949823"/>
              <a:ext cx="318769" cy="10667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82825" y="4949823"/>
              <a:ext cx="318769" cy="10667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51760" y="4949823"/>
              <a:ext cx="325119" cy="10667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0" y="5080635"/>
              <a:ext cx="3051175" cy="62865"/>
            </a:xfrm>
            <a:custGeom>
              <a:avLst/>
              <a:gdLst/>
              <a:ahLst/>
              <a:cxnLst/>
              <a:rect l="l" t="t" r="r" b="b"/>
              <a:pathLst>
                <a:path w="3051175" h="62864">
                  <a:moveTo>
                    <a:pt x="305117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51175" y="62864"/>
                  </a:lnTo>
                  <a:lnTo>
                    <a:pt x="305117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121025" y="4949823"/>
              <a:ext cx="325120" cy="10667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95675" y="4949823"/>
              <a:ext cx="318770" cy="10667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64609" y="4949823"/>
              <a:ext cx="318770" cy="10667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39259" y="4949823"/>
              <a:ext cx="318770" cy="10667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08195" y="4949823"/>
              <a:ext cx="318770" cy="10667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77129" y="4949823"/>
              <a:ext cx="318770" cy="10667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46065" y="4949823"/>
              <a:ext cx="318770" cy="10667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15000" y="4949823"/>
              <a:ext cx="325120" cy="10667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052445" y="5080635"/>
              <a:ext cx="3063240" cy="62865"/>
            </a:xfrm>
            <a:custGeom>
              <a:avLst/>
              <a:gdLst/>
              <a:ahLst/>
              <a:cxnLst/>
              <a:rect l="l" t="t" r="r" b="b"/>
              <a:pathLst>
                <a:path w="3063240" h="62864">
                  <a:moveTo>
                    <a:pt x="3063239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63239" y="62864"/>
                  </a:lnTo>
                  <a:lnTo>
                    <a:pt x="3063239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184265" y="4949823"/>
              <a:ext cx="325119" cy="10667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558915" y="4949823"/>
              <a:ext cx="318770" cy="10667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27850" y="4949823"/>
              <a:ext cx="318770" cy="10667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302500" y="4949823"/>
              <a:ext cx="318770" cy="1066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671434" y="4949823"/>
              <a:ext cx="318770" cy="10667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40369" y="4949823"/>
              <a:ext cx="318770" cy="1066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09305" y="4949823"/>
              <a:ext cx="318770" cy="10667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778240" y="4949823"/>
              <a:ext cx="325120" cy="10667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115684" y="5080635"/>
              <a:ext cx="3028315" cy="62865"/>
            </a:xfrm>
            <a:custGeom>
              <a:avLst/>
              <a:gdLst/>
              <a:ahLst/>
              <a:cxnLst/>
              <a:rect l="l" t="t" r="r" b="b"/>
              <a:pathLst>
                <a:path w="3028315" h="62864">
                  <a:moveTo>
                    <a:pt x="302831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28315" y="62864"/>
                  </a:lnTo>
                  <a:lnTo>
                    <a:pt x="302831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0" y="0"/>
            <a:ext cx="9144000" cy="193040"/>
            <a:chOff x="0" y="0"/>
            <a:chExt cx="9144000" cy="193040"/>
          </a:xfrm>
        </p:grpSpPr>
        <p:pic>
          <p:nvPicPr>
            <p:cNvPr id="58" name="object 5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785" y="86360"/>
              <a:ext cx="325120" cy="10667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2434" y="86360"/>
              <a:ext cx="318770" cy="10667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01369" y="86360"/>
              <a:ext cx="318770" cy="10667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76019" y="86360"/>
              <a:ext cx="318769" cy="10667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44955" y="86360"/>
              <a:ext cx="318769" cy="10667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13889" y="86360"/>
              <a:ext cx="318769" cy="10667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282825" y="86360"/>
              <a:ext cx="318769" cy="10667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651760" y="86360"/>
              <a:ext cx="325119" cy="10667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0" y="0"/>
              <a:ext cx="3051175" cy="62865"/>
            </a:xfrm>
            <a:custGeom>
              <a:avLst/>
              <a:gdLst/>
              <a:ahLst/>
              <a:cxnLst/>
              <a:rect l="l" t="t" r="r" b="b"/>
              <a:pathLst>
                <a:path w="3051175" h="62865">
                  <a:moveTo>
                    <a:pt x="305117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51175" y="62864"/>
                  </a:lnTo>
                  <a:lnTo>
                    <a:pt x="305117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21025" y="86360"/>
              <a:ext cx="325120" cy="10667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95675" y="86360"/>
              <a:ext cx="318770" cy="10667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4609" y="86360"/>
              <a:ext cx="318770" cy="10667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239259" y="86360"/>
              <a:ext cx="318770" cy="10667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08195" y="86360"/>
              <a:ext cx="318770" cy="10667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977129" y="86360"/>
              <a:ext cx="318770" cy="10667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346065" y="86360"/>
              <a:ext cx="318770" cy="10667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15000" y="86360"/>
              <a:ext cx="325120" cy="10667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3052445" y="0"/>
              <a:ext cx="3063240" cy="62865"/>
            </a:xfrm>
            <a:custGeom>
              <a:avLst/>
              <a:gdLst/>
              <a:ahLst/>
              <a:cxnLst/>
              <a:rect l="l" t="t" r="r" b="b"/>
              <a:pathLst>
                <a:path w="3063240" h="62865">
                  <a:moveTo>
                    <a:pt x="3063239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63239" y="62864"/>
                  </a:lnTo>
                  <a:lnTo>
                    <a:pt x="3063239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184265" y="86360"/>
              <a:ext cx="325119" cy="10667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558915" y="86360"/>
              <a:ext cx="318770" cy="10667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27850" y="86360"/>
              <a:ext cx="318770" cy="10667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302500" y="86360"/>
              <a:ext cx="318770" cy="10667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671434" y="86360"/>
              <a:ext cx="318770" cy="10667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40369" y="86360"/>
              <a:ext cx="318770" cy="10667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409305" y="86360"/>
              <a:ext cx="318770" cy="10667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778240" y="86360"/>
              <a:ext cx="325120" cy="106679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115684" y="0"/>
              <a:ext cx="3028315" cy="62865"/>
            </a:xfrm>
            <a:custGeom>
              <a:avLst/>
              <a:gdLst/>
              <a:ahLst/>
              <a:cxnLst/>
              <a:rect l="l" t="t" r="r" b="b"/>
              <a:pathLst>
                <a:path w="3028315" h="62865">
                  <a:moveTo>
                    <a:pt x="302831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28315" y="62864"/>
                  </a:lnTo>
                  <a:lnTo>
                    <a:pt x="302831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5" name="object 85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18134" y="728346"/>
            <a:ext cx="111124" cy="111123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318134" y="1189991"/>
            <a:ext cx="111124" cy="111123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307340" y="1522094"/>
            <a:ext cx="139065" cy="2435860"/>
            <a:chOff x="307340" y="1522094"/>
            <a:chExt cx="139065" cy="2435860"/>
          </a:xfrm>
        </p:grpSpPr>
        <p:sp>
          <p:nvSpPr>
            <p:cNvPr id="88" name="object 88"/>
            <p:cNvSpPr/>
            <p:nvPr/>
          </p:nvSpPr>
          <p:spPr>
            <a:xfrm>
              <a:off x="373380" y="1588134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79">
                  <a:moveTo>
                    <a:pt x="0" y="0"/>
                  </a:moveTo>
                  <a:lnTo>
                    <a:pt x="0" y="2354579"/>
                  </a:lnTo>
                </a:path>
              </a:pathLst>
            </a:custGeom>
            <a:ln w="9144">
              <a:solidFill>
                <a:srgbClr val="A0C4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07340" y="1522094"/>
              <a:ext cx="138430" cy="1086485"/>
            </a:xfrm>
            <a:custGeom>
              <a:avLst/>
              <a:gdLst/>
              <a:ahLst/>
              <a:cxnLst/>
              <a:rect l="l" t="t" r="r" b="b"/>
              <a:pathLst>
                <a:path w="138429" h="1086485">
                  <a:moveTo>
                    <a:pt x="62230" y="1013459"/>
                  </a:moveTo>
                  <a:lnTo>
                    <a:pt x="20955" y="1054099"/>
                  </a:lnTo>
                  <a:lnTo>
                    <a:pt x="62230" y="1086484"/>
                  </a:lnTo>
                  <a:lnTo>
                    <a:pt x="103505" y="1054099"/>
                  </a:lnTo>
                  <a:lnTo>
                    <a:pt x="62230" y="1013459"/>
                  </a:lnTo>
                  <a:close/>
                </a:path>
                <a:path w="138429" h="1086485">
                  <a:moveTo>
                    <a:pt x="62230" y="262254"/>
                  </a:moveTo>
                  <a:lnTo>
                    <a:pt x="20955" y="294639"/>
                  </a:lnTo>
                  <a:lnTo>
                    <a:pt x="62230" y="335279"/>
                  </a:lnTo>
                  <a:lnTo>
                    <a:pt x="103505" y="294639"/>
                  </a:lnTo>
                  <a:lnTo>
                    <a:pt x="62230" y="262254"/>
                  </a:lnTo>
                  <a:close/>
                </a:path>
                <a:path w="138429" h="1086485">
                  <a:moveTo>
                    <a:pt x="65405" y="130809"/>
                  </a:moveTo>
                  <a:lnTo>
                    <a:pt x="0" y="196214"/>
                  </a:lnTo>
                  <a:lnTo>
                    <a:pt x="65405" y="262254"/>
                  </a:lnTo>
                  <a:lnTo>
                    <a:pt x="138430" y="196214"/>
                  </a:lnTo>
                  <a:lnTo>
                    <a:pt x="65405" y="130809"/>
                  </a:lnTo>
                  <a:close/>
                </a:path>
                <a:path w="138429" h="1086485">
                  <a:moveTo>
                    <a:pt x="65405" y="0"/>
                  </a:moveTo>
                  <a:lnTo>
                    <a:pt x="0" y="65404"/>
                  </a:lnTo>
                  <a:lnTo>
                    <a:pt x="65405" y="130809"/>
                  </a:lnTo>
                  <a:lnTo>
                    <a:pt x="138430" y="654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07340" y="3342005"/>
              <a:ext cx="139065" cy="26415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14960" y="3695699"/>
              <a:ext cx="123824" cy="262255"/>
            </a:xfrm>
            <a:prstGeom prst="rect">
              <a:avLst/>
            </a:prstGeom>
          </p:spPr>
        </p:pic>
      </p:grpSp>
      <p:pic>
        <p:nvPicPr>
          <p:cNvPr id="92" name="object 92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8707755" y="728346"/>
            <a:ext cx="111123" cy="111123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707755" y="1189991"/>
            <a:ext cx="111123" cy="111123"/>
          </a:xfrm>
          <a:prstGeom prst="rect">
            <a:avLst/>
          </a:prstGeom>
        </p:spPr>
      </p:pic>
      <p:grpSp>
        <p:nvGrpSpPr>
          <p:cNvPr id="94" name="object 94"/>
          <p:cNvGrpSpPr/>
          <p:nvPr/>
        </p:nvGrpSpPr>
        <p:grpSpPr>
          <a:xfrm>
            <a:off x="8696959" y="1522094"/>
            <a:ext cx="139065" cy="2435860"/>
            <a:chOff x="8696959" y="1522094"/>
            <a:chExt cx="139065" cy="2435860"/>
          </a:xfrm>
        </p:grpSpPr>
        <p:sp>
          <p:nvSpPr>
            <p:cNvPr id="95" name="object 95"/>
            <p:cNvSpPr/>
            <p:nvPr/>
          </p:nvSpPr>
          <p:spPr>
            <a:xfrm>
              <a:off x="8762999" y="1588134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79">
                  <a:moveTo>
                    <a:pt x="0" y="0"/>
                  </a:moveTo>
                  <a:lnTo>
                    <a:pt x="0" y="2354579"/>
                  </a:lnTo>
                </a:path>
              </a:pathLst>
            </a:custGeom>
            <a:ln w="9144">
              <a:solidFill>
                <a:srgbClr val="A1C4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696959" y="1522094"/>
              <a:ext cx="138430" cy="1092835"/>
            </a:xfrm>
            <a:custGeom>
              <a:avLst/>
              <a:gdLst/>
              <a:ahLst/>
              <a:cxnLst/>
              <a:rect l="l" t="t" r="r" b="b"/>
              <a:pathLst>
                <a:path w="138429" h="1092835">
                  <a:moveTo>
                    <a:pt x="64770" y="1017904"/>
                  </a:moveTo>
                  <a:lnTo>
                    <a:pt x="24130" y="1059814"/>
                  </a:lnTo>
                  <a:lnTo>
                    <a:pt x="64770" y="1092834"/>
                  </a:lnTo>
                  <a:lnTo>
                    <a:pt x="106680" y="1059814"/>
                  </a:lnTo>
                  <a:lnTo>
                    <a:pt x="64770" y="1017904"/>
                  </a:lnTo>
                  <a:close/>
                </a:path>
                <a:path w="138429" h="1092835">
                  <a:moveTo>
                    <a:pt x="64770" y="262254"/>
                  </a:moveTo>
                  <a:lnTo>
                    <a:pt x="24130" y="294639"/>
                  </a:lnTo>
                  <a:lnTo>
                    <a:pt x="64770" y="335279"/>
                  </a:lnTo>
                  <a:lnTo>
                    <a:pt x="106680" y="294639"/>
                  </a:lnTo>
                  <a:lnTo>
                    <a:pt x="64770" y="262254"/>
                  </a:lnTo>
                  <a:close/>
                </a:path>
                <a:path w="138429" h="1092835">
                  <a:moveTo>
                    <a:pt x="65405" y="130809"/>
                  </a:moveTo>
                  <a:lnTo>
                    <a:pt x="0" y="196214"/>
                  </a:lnTo>
                  <a:lnTo>
                    <a:pt x="65405" y="262254"/>
                  </a:lnTo>
                  <a:lnTo>
                    <a:pt x="138430" y="196214"/>
                  </a:lnTo>
                  <a:lnTo>
                    <a:pt x="65405" y="130809"/>
                  </a:lnTo>
                  <a:close/>
                </a:path>
                <a:path w="138429" h="1092835">
                  <a:moveTo>
                    <a:pt x="65405" y="0"/>
                  </a:moveTo>
                  <a:lnTo>
                    <a:pt x="0" y="65404"/>
                  </a:lnTo>
                  <a:lnTo>
                    <a:pt x="65405" y="130809"/>
                  </a:lnTo>
                  <a:lnTo>
                    <a:pt x="138430" y="654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8696959" y="3342005"/>
              <a:ext cx="139065" cy="264159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704579" y="3695699"/>
              <a:ext cx="123823" cy="262255"/>
            </a:xfrm>
            <a:prstGeom prst="rect">
              <a:avLst/>
            </a:prstGeom>
          </p:spPr>
        </p:pic>
      </p:grpSp>
      <p:pic>
        <p:nvPicPr>
          <p:cNvPr id="100" name="Рисунок 99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4" y="2270286"/>
            <a:ext cx="3499991" cy="2181008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09" y="531113"/>
            <a:ext cx="4244798" cy="40980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870" y="4299584"/>
            <a:ext cx="51435" cy="53340"/>
          </a:xfrm>
          <a:custGeom>
            <a:avLst/>
            <a:gdLst/>
            <a:ahLst/>
            <a:cxnLst/>
            <a:rect l="l" t="t" r="r" b="b"/>
            <a:pathLst>
              <a:path w="51434" h="53339">
                <a:moveTo>
                  <a:pt x="25400" y="0"/>
                </a:moveTo>
                <a:lnTo>
                  <a:pt x="15875" y="2539"/>
                </a:lnTo>
                <a:lnTo>
                  <a:pt x="7619" y="8254"/>
                </a:lnTo>
                <a:lnTo>
                  <a:pt x="1904" y="16509"/>
                </a:lnTo>
                <a:lnTo>
                  <a:pt x="0" y="26669"/>
                </a:lnTo>
                <a:lnTo>
                  <a:pt x="1904" y="37464"/>
                </a:lnTo>
                <a:lnTo>
                  <a:pt x="7619" y="45719"/>
                </a:lnTo>
                <a:lnTo>
                  <a:pt x="15875" y="51434"/>
                </a:lnTo>
                <a:lnTo>
                  <a:pt x="25400" y="53339"/>
                </a:lnTo>
                <a:lnTo>
                  <a:pt x="35559" y="51434"/>
                </a:lnTo>
                <a:lnTo>
                  <a:pt x="43814" y="45719"/>
                </a:lnTo>
                <a:lnTo>
                  <a:pt x="49529" y="37464"/>
                </a:lnTo>
                <a:lnTo>
                  <a:pt x="51434" y="26669"/>
                </a:lnTo>
                <a:lnTo>
                  <a:pt x="49529" y="16509"/>
                </a:lnTo>
                <a:lnTo>
                  <a:pt x="43814" y="8254"/>
                </a:lnTo>
                <a:lnTo>
                  <a:pt x="35559" y="2539"/>
                </a:lnTo>
                <a:lnTo>
                  <a:pt x="2540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746490" y="4299584"/>
            <a:ext cx="53340" cy="127000"/>
            <a:chOff x="8746490" y="4299584"/>
            <a:chExt cx="53340" cy="127000"/>
          </a:xfrm>
        </p:grpSpPr>
        <p:sp>
          <p:nvSpPr>
            <p:cNvPr id="4" name="object 4"/>
            <p:cNvSpPr/>
            <p:nvPr/>
          </p:nvSpPr>
          <p:spPr>
            <a:xfrm>
              <a:off x="8746490" y="4299584"/>
              <a:ext cx="51435" cy="53340"/>
            </a:xfrm>
            <a:custGeom>
              <a:avLst/>
              <a:gdLst/>
              <a:ahLst/>
              <a:cxnLst/>
              <a:rect l="l" t="t" r="r" b="b"/>
              <a:pathLst>
                <a:path w="51434" h="53339">
                  <a:moveTo>
                    <a:pt x="25400" y="0"/>
                  </a:moveTo>
                  <a:lnTo>
                    <a:pt x="15239" y="2539"/>
                  </a:lnTo>
                  <a:lnTo>
                    <a:pt x="7619" y="8254"/>
                  </a:lnTo>
                  <a:lnTo>
                    <a:pt x="1904" y="16509"/>
                  </a:lnTo>
                  <a:lnTo>
                    <a:pt x="0" y="26669"/>
                  </a:lnTo>
                  <a:lnTo>
                    <a:pt x="1904" y="37464"/>
                  </a:lnTo>
                  <a:lnTo>
                    <a:pt x="7619" y="45719"/>
                  </a:lnTo>
                  <a:lnTo>
                    <a:pt x="15239" y="51434"/>
                  </a:lnTo>
                  <a:lnTo>
                    <a:pt x="25400" y="53339"/>
                  </a:lnTo>
                  <a:lnTo>
                    <a:pt x="35559" y="51434"/>
                  </a:lnTo>
                  <a:lnTo>
                    <a:pt x="43814" y="45719"/>
                  </a:lnTo>
                  <a:lnTo>
                    <a:pt x="49529" y="37464"/>
                  </a:lnTo>
                  <a:lnTo>
                    <a:pt x="51434" y="26669"/>
                  </a:lnTo>
                  <a:lnTo>
                    <a:pt x="49529" y="16509"/>
                  </a:lnTo>
                  <a:lnTo>
                    <a:pt x="43814" y="8254"/>
                  </a:lnTo>
                  <a:lnTo>
                    <a:pt x="35559" y="2539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EA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47760" y="4374514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6035" y="0"/>
                  </a:moveTo>
                  <a:lnTo>
                    <a:pt x="15875" y="1905"/>
                  </a:lnTo>
                  <a:lnTo>
                    <a:pt x="7620" y="7620"/>
                  </a:lnTo>
                  <a:lnTo>
                    <a:pt x="1905" y="15875"/>
                  </a:lnTo>
                  <a:lnTo>
                    <a:pt x="0" y="26035"/>
                  </a:lnTo>
                  <a:lnTo>
                    <a:pt x="1905" y="36195"/>
                  </a:lnTo>
                  <a:lnTo>
                    <a:pt x="7620" y="44450"/>
                  </a:lnTo>
                  <a:lnTo>
                    <a:pt x="15875" y="49530"/>
                  </a:lnTo>
                  <a:lnTo>
                    <a:pt x="26035" y="52070"/>
                  </a:lnTo>
                  <a:lnTo>
                    <a:pt x="36195" y="49530"/>
                  </a:lnTo>
                  <a:lnTo>
                    <a:pt x="44450" y="44450"/>
                  </a:lnTo>
                  <a:lnTo>
                    <a:pt x="49530" y="36195"/>
                  </a:lnTo>
                  <a:lnTo>
                    <a:pt x="52070" y="26035"/>
                  </a:lnTo>
                  <a:lnTo>
                    <a:pt x="49530" y="15875"/>
                  </a:lnTo>
                  <a:lnTo>
                    <a:pt x="44450" y="7620"/>
                  </a:lnTo>
                  <a:lnTo>
                    <a:pt x="36195" y="1905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76A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8068" y="510285"/>
            <a:ext cx="8553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/>
              <a:t>DA</a:t>
            </a:r>
            <a:r>
              <a:rPr sz="2400" dirty="0"/>
              <a:t>Y</a:t>
            </a:r>
            <a:r>
              <a:rPr sz="2400" spc="-145" dirty="0"/>
              <a:t> </a:t>
            </a:r>
            <a:r>
              <a:rPr lang="en-US" sz="2400" dirty="0"/>
              <a:t>2</a:t>
            </a:r>
            <a:endParaRPr sz="2400" dirty="0"/>
          </a:p>
        </p:txBody>
      </p:sp>
      <p:sp>
        <p:nvSpPr>
          <p:cNvPr id="7" name="object 7"/>
          <p:cNvSpPr txBox="1"/>
          <p:nvPr/>
        </p:nvSpPr>
        <p:spPr>
          <a:xfrm>
            <a:off x="739319" y="1218691"/>
            <a:ext cx="3222625" cy="7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lang="en-US" sz="1200" spc="-5" dirty="0" err="1" smtClean="0">
                <a:solidFill>
                  <a:srgbClr val="45818E"/>
                </a:solidFill>
                <a:latin typeface="Trebuchet MS"/>
                <a:cs typeface="Trebuchet MS"/>
              </a:rPr>
              <a:t>Zhinvali</a:t>
            </a:r>
            <a:r>
              <a:rPr lang="en-US" sz="1200" spc="-5" dirty="0" smtClean="0">
                <a:solidFill>
                  <a:srgbClr val="45818E"/>
                </a:solidFill>
                <a:latin typeface="Trebuchet MS"/>
                <a:cs typeface="Trebuchet MS"/>
              </a:rPr>
              <a:t> Lake ( Reservoir)</a:t>
            </a:r>
            <a:endParaRPr lang="en-US" sz="1200" dirty="0">
              <a:latin typeface="Trebuchet MS"/>
              <a:cs typeface="Trebuchet MS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lang="en-US" sz="1200" spc="-5" dirty="0" err="1" smtClean="0">
                <a:solidFill>
                  <a:srgbClr val="45818E"/>
                </a:solidFill>
                <a:latin typeface="Trebuchet MS"/>
                <a:cs typeface="Trebuchet MS"/>
              </a:rPr>
              <a:t>Ananuri</a:t>
            </a:r>
            <a:r>
              <a:rPr lang="en-US" sz="1200" spc="-5" dirty="0" smtClean="0">
                <a:solidFill>
                  <a:srgbClr val="45818E"/>
                </a:solidFill>
                <a:latin typeface="Trebuchet MS"/>
                <a:cs typeface="Trebuchet MS"/>
              </a:rPr>
              <a:t> </a:t>
            </a:r>
          </a:p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lang="en-US" sz="1200" spc="-5" dirty="0" err="1" smtClean="0">
                <a:solidFill>
                  <a:srgbClr val="45818E"/>
                </a:solidFill>
                <a:latin typeface="Trebuchet MS"/>
                <a:cs typeface="Trebuchet MS"/>
              </a:rPr>
              <a:t>Kazbegi</a:t>
            </a:r>
            <a:endParaRPr lang="en-US" sz="1200" spc="-5" dirty="0" smtClean="0">
              <a:solidFill>
                <a:srgbClr val="45818E"/>
              </a:solidFill>
              <a:latin typeface="Trebuchet MS"/>
              <a:cs typeface="Trebuchet MS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5420" algn="l"/>
              </a:tabLst>
            </a:pPr>
            <a:r>
              <a:rPr lang="en-US" sz="1200" spc="-5" dirty="0" smtClean="0">
                <a:solidFill>
                  <a:srgbClr val="45818E"/>
                </a:solidFill>
                <a:latin typeface="Trebuchet MS"/>
                <a:cs typeface="Trebuchet MS"/>
              </a:rPr>
              <a:t>Return to Tbilisi</a:t>
            </a:r>
          </a:p>
        </p:txBody>
      </p:sp>
      <p:sp>
        <p:nvSpPr>
          <p:cNvPr id="8" name="object 8"/>
          <p:cNvSpPr/>
          <p:nvPr/>
        </p:nvSpPr>
        <p:spPr>
          <a:xfrm>
            <a:off x="360045" y="437451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6034" y="0"/>
                </a:moveTo>
                <a:lnTo>
                  <a:pt x="15875" y="1905"/>
                </a:lnTo>
                <a:lnTo>
                  <a:pt x="7619" y="7620"/>
                </a:lnTo>
                <a:lnTo>
                  <a:pt x="1904" y="15875"/>
                </a:lnTo>
                <a:lnTo>
                  <a:pt x="0" y="26035"/>
                </a:lnTo>
                <a:lnTo>
                  <a:pt x="1904" y="36195"/>
                </a:lnTo>
                <a:lnTo>
                  <a:pt x="7619" y="44450"/>
                </a:lnTo>
                <a:lnTo>
                  <a:pt x="15875" y="49530"/>
                </a:lnTo>
                <a:lnTo>
                  <a:pt x="26034" y="52070"/>
                </a:lnTo>
                <a:lnTo>
                  <a:pt x="36194" y="49530"/>
                </a:lnTo>
                <a:lnTo>
                  <a:pt x="44450" y="44450"/>
                </a:lnTo>
                <a:lnTo>
                  <a:pt x="49529" y="36195"/>
                </a:lnTo>
                <a:lnTo>
                  <a:pt x="52070" y="26035"/>
                </a:lnTo>
                <a:lnTo>
                  <a:pt x="49529" y="15875"/>
                </a:lnTo>
                <a:lnTo>
                  <a:pt x="44450" y="7620"/>
                </a:lnTo>
                <a:lnTo>
                  <a:pt x="36194" y="1905"/>
                </a:lnTo>
                <a:lnTo>
                  <a:pt x="26034" y="0"/>
                </a:lnTo>
                <a:close/>
              </a:path>
            </a:pathLst>
          </a:custGeom>
          <a:solidFill>
            <a:srgbClr val="76A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134" y="952500"/>
            <a:ext cx="111124" cy="11112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7755" y="952500"/>
            <a:ext cx="111123" cy="111125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0" y="4949823"/>
            <a:ext cx="9144000" cy="193675"/>
            <a:chOff x="0" y="4949823"/>
            <a:chExt cx="9144000" cy="193675"/>
          </a:xfrm>
        </p:grpSpPr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785" y="4949823"/>
              <a:ext cx="325120" cy="10667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2434" y="4949823"/>
              <a:ext cx="318770" cy="10667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369" y="4949823"/>
              <a:ext cx="318770" cy="10667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6019" y="4949823"/>
              <a:ext cx="318769" cy="1066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44955" y="4949823"/>
              <a:ext cx="318769" cy="1066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13889" y="4949823"/>
              <a:ext cx="318769" cy="10667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82825" y="4949823"/>
              <a:ext cx="318769" cy="10667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51760" y="4949823"/>
              <a:ext cx="325119" cy="10667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0" y="5080635"/>
              <a:ext cx="3051175" cy="62865"/>
            </a:xfrm>
            <a:custGeom>
              <a:avLst/>
              <a:gdLst/>
              <a:ahLst/>
              <a:cxnLst/>
              <a:rect l="l" t="t" r="r" b="b"/>
              <a:pathLst>
                <a:path w="3051175" h="62864">
                  <a:moveTo>
                    <a:pt x="305117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51175" y="62864"/>
                  </a:lnTo>
                  <a:lnTo>
                    <a:pt x="305117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21025" y="4949823"/>
              <a:ext cx="325120" cy="10667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95675" y="4949823"/>
              <a:ext cx="318770" cy="10667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864609" y="4949823"/>
              <a:ext cx="318770" cy="10667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39259" y="4949823"/>
              <a:ext cx="318770" cy="10667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08195" y="4949823"/>
              <a:ext cx="318770" cy="10667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77129" y="4949823"/>
              <a:ext cx="318770" cy="10667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46065" y="4949823"/>
              <a:ext cx="318770" cy="10667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5000" y="4949823"/>
              <a:ext cx="325120" cy="10667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3052445" y="5080635"/>
              <a:ext cx="3063240" cy="62865"/>
            </a:xfrm>
            <a:custGeom>
              <a:avLst/>
              <a:gdLst/>
              <a:ahLst/>
              <a:cxnLst/>
              <a:rect l="l" t="t" r="r" b="b"/>
              <a:pathLst>
                <a:path w="3063240" h="62864">
                  <a:moveTo>
                    <a:pt x="3063239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63239" y="62864"/>
                  </a:lnTo>
                  <a:lnTo>
                    <a:pt x="3063239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184265" y="4949823"/>
              <a:ext cx="325119" cy="10667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58915" y="4949823"/>
              <a:ext cx="318770" cy="10667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27850" y="4949823"/>
              <a:ext cx="318770" cy="10667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302500" y="4949823"/>
              <a:ext cx="318770" cy="1066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71434" y="4949823"/>
              <a:ext cx="318770" cy="10667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40369" y="4949823"/>
              <a:ext cx="318770" cy="1066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409305" y="4949823"/>
              <a:ext cx="318770" cy="10667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78240" y="4949823"/>
              <a:ext cx="325120" cy="10667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115684" y="5080635"/>
              <a:ext cx="3028315" cy="62865"/>
            </a:xfrm>
            <a:custGeom>
              <a:avLst/>
              <a:gdLst/>
              <a:ahLst/>
              <a:cxnLst/>
              <a:rect l="l" t="t" r="r" b="b"/>
              <a:pathLst>
                <a:path w="3028315" h="62864">
                  <a:moveTo>
                    <a:pt x="302831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28315" y="62864"/>
                  </a:lnTo>
                  <a:lnTo>
                    <a:pt x="302831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0" y="0"/>
            <a:ext cx="9144000" cy="193040"/>
            <a:chOff x="0" y="0"/>
            <a:chExt cx="9144000" cy="193040"/>
          </a:xfrm>
        </p:grpSpPr>
        <p:pic>
          <p:nvPicPr>
            <p:cNvPr id="58" name="object 5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7785" y="86360"/>
              <a:ext cx="325120" cy="10667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2434" y="86360"/>
              <a:ext cx="318770" cy="10667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01369" y="86360"/>
              <a:ext cx="318770" cy="10667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76019" y="86360"/>
              <a:ext cx="318769" cy="10667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544955" y="86360"/>
              <a:ext cx="318769" cy="10667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13889" y="86360"/>
              <a:ext cx="318769" cy="10667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282825" y="86360"/>
              <a:ext cx="318769" cy="10667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51760" y="86360"/>
              <a:ext cx="325119" cy="10667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0" y="0"/>
              <a:ext cx="3051175" cy="62865"/>
            </a:xfrm>
            <a:custGeom>
              <a:avLst/>
              <a:gdLst/>
              <a:ahLst/>
              <a:cxnLst/>
              <a:rect l="l" t="t" r="r" b="b"/>
              <a:pathLst>
                <a:path w="3051175" h="62865">
                  <a:moveTo>
                    <a:pt x="305117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51175" y="62864"/>
                  </a:lnTo>
                  <a:lnTo>
                    <a:pt x="305117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21025" y="86360"/>
              <a:ext cx="325120" cy="10667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495675" y="86360"/>
              <a:ext cx="318770" cy="10667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864609" y="86360"/>
              <a:ext cx="318770" cy="10667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239259" y="86360"/>
              <a:ext cx="318770" cy="10667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608195" y="86360"/>
              <a:ext cx="318770" cy="10667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977129" y="86360"/>
              <a:ext cx="318770" cy="10667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46065" y="86360"/>
              <a:ext cx="318770" cy="10667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715000" y="86360"/>
              <a:ext cx="325120" cy="10667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3052445" y="0"/>
              <a:ext cx="3063240" cy="62865"/>
            </a:xfrm>
            <a:custGeom>
              <a:avLst/>
              <a:gdLst/>
              <a:ahLst/>
              <a:cxnLst/>
              <a:rect l="l" t="t" r="r" b="b"/>
              <a:pathLst>
                <a:path w="3063240" h="62865">
                  <a:moveTo>
                    <a:pt x="3063239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63239" y="62864"/>
                  </a:lnTo>
                  <a:lnTo>
                    <a:pt x="3063239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184265" y="86360"/>
              <a:ext cx="325119" cy="10667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558915" y="86360"/>
              <a:ext cx="318770" cy="10667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927850" y="86360"/>
              <a:ext cx="318770" cy="10667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02500" y="86360"/>
              <a:ext cx="318770" cy="106679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671434" y="86360"/>
              <a:ext cx="318770" cy="106679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040369" y="86360"/>
              <a:ext cx="318770" cy="106679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409305" y="86360"/>
              <a:ext cx="318770" cy="106679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778240" y="86360"/>
              <a:ext cx="325120" cy="106679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115684" y="0"/>
              <a:ext cx="3028315" cy="62865"/>
            </a:xfrm>
            <a:custGeom>
              <a:avLst/>
              <a:gdLst/>
              <a:ahLst/>
              <a:cxnLst/>
              <a:rect l="l" t="t" r="r" b="b"/>
              <a:pathLst>
                <a:path w="3028315" h="62865">
                  <a:moveTo>
                    <a:pt x="302831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28315" y="62864"/>
                  </a:lnTo>
                  <a:lnTo>
                    <a:pt x="302831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5" name="object 85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18134" y="728346"/>
            <a:ext cx="111124" cy="111123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18134" y="1189991"/>
            <a:ext cx="111124" cy="111123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307340" y="1522094"/>
            <a:ext cx="139065" cy="2435860"/>
            <a:chOff x="307340" y="1522094"/>
            <a:chExt cx="139065" cy="2435860"/>
          </a:xfrm>
        </p:grpSpPr>
        <p:sp>
          <p:nvSpPr>
            <p:cNvPr id="88" name="object 88"/>
            <p:cNvSpPr/>
            <p:nvPr/>
          </p:nvSpPr>
          <p:spPr>
            <a:xfrm>
              <a:off x="373380" y="1588134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79">
                  <a:moveTo>
                    <a:pt x="0" y="0"/>
                  </a:moveTo>
                  <a:lnTo>
                    <a:pt x="0" y="2354579"/>
                  </a:lnTo>
                </a:path>
              </a:pathLst>
            </a:custGeom>
            <a:ln w="9144">
              <a:solidFill>
                <a:srgbClr val="A0C4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07340" y="1522094"/>
              <a:ext cx="138430" cy="1086485"/>
            </a:xfrm>
            <a:custGeom>
              <a:avLst/>
              <a:gdLst/>
              <a:ahLst/>
              <a:cxnLst/>
              <a:rect l="l" t="t" r="r" b="b"/>
              <a:pathLst>
                <a:path w="138429" h="1086485">
                  <a:moveTo>
                    <a:pt x="62230" y="1013459"/>
                  </a:moveTo>
                  <a:lnTo>
                    <a:pt x="20955" y="1054099"/>
                  </a:lnTo>
                  <a:lnTo>
                    <a:pt x="62230" y="1086484"/>
                  </a:lnTo>
                  <a:lnTo>
                    <a:pt x="103505" y="1054099"/>
                  </a:lnTo>
                  <a:lnTo>
                    <a:pt x="62230" y="1013459"/>
                  </a:lnTo>
                  <a:close/>
                </a:path>
                <a:path w="138429" h="1086485">
                  <a:moveTo>
                    <a:pt x="62230" y="262254"/>
                  </a:moveTo>
                  <a:lnTo>
                    <a:pt x="20955" y="294639"/>
                  </a:lnTo>
                  <a:lnTo>
                    <a:pt x="62230" y="335279"/>
                  </a:lnTo>
                  <a:lnTo>
                    <a:pt x="103505" y="294639"/>
                  </a:lnTo>
                  <a:lnTo>
                    <a:pt x="62230" y="262254"/>
                  </a:lnTo>
                  <a:close/>
                </a:path>
                <a:path w="138429" h="1086485">
                  <a:moveTo>
                    <a:pt x="65405" y="130809"/>
                  </a:moveTo>
                  <a:lnTo>
                    <a:pt x="0" y="196214"/>
                  </a:lnTo>
                  <a:lnTo>
                    <a:pt x="65405" y="262254"/>
                  </a:lnTo>
                  <a:lnTo>
                    <a:pt x="138430" y="196214"/>
                  </a:lnTo>
                  <a:lnTo>
                    <a:pt x="65405" y="130809"/>
                  </a:lnTo>
                  <a:close/>
                </a:path>
                <a:path w="138429" h="1086485">
                  <a:moveTo>
                    <a:pt x="65405" y="0"/>
                  </a:moveTo>
                  <a:lnTo>
                    <a:pt x="0" y="65404"/>
                  </a:lnTo>
                  <a:lnTo>
                    <a:pt x="65405" y="130809"/>
                  </a:lnTo>
                  <a:lnTo>
                    <a:pt x="138430" y="654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07340" y="3342005"/>
              <a:ext cx="139065" cy="26415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14960" y="3695699"/>
              <a:ext cx="123824" cy="262255"/>
            </a:xfrm>
            <a:prstGeom prst="rect">
              <a:avLst/>
            </a:prstGeom>
          </p:spPr>
        </p:pic>
      </p:grpSp>
      <p:pic>
        <p:nvPicPr>
          <p:cNvPr id="92" name="object 9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8707755" y="728346"/>
            <a:ext cx="111123" cy="111123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8707755" y="1189991"/>
            <a:ext cx="111123" cy="111123"/>
          </a:xfrm>
          <a:prstGeom prst="rect">
            <a:avLst/>
          </a:prstGeom>
        </p:spPr>
      </p:pic>
      <p:grpSp>
        <p:nvGrpSpPr>
          <p:cNvPr id="94" name="object 94"/>
          <p:cNvGrpSpPr/>
          <p:nvPr/>
        </p:nvGrpSpPr>
        <p:grpSpPr>
          <a:xfrm>
            <a:off x="8696959" y="1522094"/>
            <a:ext cx="139065" cy="2435860"/>
            <a:chOff x="8696959" y="1522094"/>
            <a:chExt cx="139065" cy="2435860"/>
          </a:xfrm>
        </p:grpSpPr>
        <p:sp>
          <p:nvSpPr>
            <p:cNvPr id="95" name="object 95"/>
            <p:cNvSpPr/>
            <p:nvPr/>
          </p:nvSpPr>
          <p:spPr>
            <a:xfrm>
              <a:off x="8762999" y="1588134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79">
                  <a:moveTo>
                    <a:pt x="0" y="0"/>
                  </a:moveTo>
                  <a:lnTo>
                    <a:pt x="0" y="2354579"/>
                  </a:lnTo>
                </a:path>
              </a:pathLst>
            </a:custGeom>
            <a:ln w="9144">
              <a:solidFill>
                <a:srgbClr val="A1C4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696959" y="1522094"/>
              <a:ext cx="138430" cy="1092835"/>
            </a:xfrm>
            <a:custGeom>
              <a:avLst/>
              <a:gdLst/>
              <a:ahLst/>
              <a:cxnLst/>
              <a:rect l="l" t="t" r="r" b="b"/>
              <a:pathLst>
                <a:path w="138429" h="1092835">
                  <a:moveTo>
                    <a:pt x="64770" y="1017904"/>
                  </a:moveTo>
                  <a:lnTo>
                    <a:pt x="24130" y="1059814"/>
                  </a:lnTo>
                  <a:lnTo>
                    <a:pt x="64770" y="1092834"/>
                  </a:lnTo>
                  <a:lnTo>
                    <a:pt x="106680" y="1059814"/>
                  </a:lnTo>
                  <a:lnTo>
                    <a:pt x="64770" y="1017904"/>
                  </a:lnTo>
                  <a:close/>
                </a:path>
                <a:path w="138429" h="1092835">
                  <a:moveTo>
                    <a:pt x="64770" y="262254"/>
                  </a:moveTo>
                  <a:lnTo>
                    <a:pt x="24130" y="294639"/>
                  </a:lnTo>
                  <a:lnTo>
                    <a:pt x="64770" y="335279"/>
                  </a:lnTo>
                  <a:lnTo>
                    <a:pt x="106680" y="294639"/>
                  </a:lnTo>
                  <a:lnTo>
                    <a:pt x="64770" y="262254"/>
                  </a:lnTo>
                  <a:close/>
                </a:path>
                <a:path w="138429" h="1092835">
                  <a:moveTo>
                    <a:pt x="65405" y="130809"/>
                  </a:moveTo>
                  <a:lnTo>
                    <a:pt x="0" y="196214"/>
                  </a:lnTo>
                  <a:lnTo>
                    <a:pt x="65405" y="262254"/>
                  </a:lnTo>
                  <a:lnTo>
                    <a:pt x="138430" y="196214"/>
                  </a:lnTo>
                  <a:lnTo>
                    <a:pt x="65405" y="130809"/>
                  </a:lnTo>
                  <a:close/>
                </a:path>
                <a:path w="138429" h="1092835">
                  <a:moveTo>
                    <a:pt x="65405" y="0"/>
                  </a:moveTo>
                  <a:lnTo>
                    <a:pt x="0" y="65404"/>
                  </a:lnTo>
                  <a:lnTo>
                    <a:pt x="65405" y="130809"/>
                  </a:lnTo>
                  <a:lnTo>
                    <a:pt x="138430" y="654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696959" y="3342005"/>
              <a:ext cx="139065" cy="264159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704579" y="3695699"/>
              <a:ext cx="123823" cy="262255"/>
            </a:xfrm>
            <a:prstGeom prst="rect">
              <a:avLst/>
            </a:prstGeom>
          </p:spPr>
        </p:pic>
      </p:grpSp>
      <p:pic>
        <p:nvPicPr>
          <p:cNvPr id="1026" name="Picture 2" descr="Premium Photo | View of zhinvali reservoir, ananuri lake with turquoise  water near the capital city tbilisi in georgia country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29" y="368021"/>
            <a:ext cx="3871363" cy="203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23 Kazbegi-Ananuri-Gergeti Private Tour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458" y="2556442"/>
            <a:ext cx="3871362" cy="22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Visit Kazbegi, Georgia in 2023: Ultimate Kazbegi Guide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543" y="2554683"/>
            <a:ext cx="3673554" cy="224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5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870" y="4362450"/>
            <a:ext cx="51435" cy="53340"/>
          </a:xfrm>
          <a:custGeom>
            <a:avLst/>
            <a:gdLst/>
            <a:ahLst/>
            <a:cxnLst/>
            <a:rect l="l" t="t" r="r" b="b"/>
            <a:pathLst>
              <a:path w="51434" h="53339">
                <a:moveTo>
                  <a:pt x="25400" y="0"/>
                </a:moveTo>
                <a:lnTo>
                  <a:pt x="15875" y="1904"/>
                </a:lnTo>
                <a:lnTo>
                  <a:pt x="7619" y="7620"/>
                </a:lnTo>
                <a:lnTo>
                  <a:pt x="1904" y="15875"/>
                </a:lnTo>
                <a:lnTo>
                  <a:pt x="0" y="26670"/>
                </a:lnTo>
                <a:lnTo>
                  <a:pt x="1904" y="36829"/>
                </a:lnTo>
                <a:lnTo>
                  <a:pt x="7619" y="45084"/>
                </a:lnTo>
                <a:lnTo>
                  <a:pt x="15875" y="50800"/>
                </a:lnTo>
                <a:lnTo>
                  <a:pt x="25400" y="53340"/>
                </a:lnTo>
                <a:lnTo>
                  <a:pt x="35559" y="50800"/>
                </a:lnTo>
                <a:lnTo>
                  <a:pt x="43814" y="45084"/>
                </a:lnTo>
                <a:lnTo>
                  <a:pt x="49529" y="36829"/>
                </a:lnTo>
                <a:lnTo>
                  <a:pt x="51434" y="26670"/>
                </a:lnTo>
                <a:lnTo>
                  <a:pt x="49529" y="15875"/>
                </a:lnTo>
                <a:lnTo>
                  <a:pt x="43814" y="7620"/>
                </a:lnTo>
                <a:lnTo>
                  <a:pt x="35559" y="1904"/>
                </a:lnTo>
                <a:lnTo>
                  <a:pt x="2540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746490" y="4362450"/>
            <a:ext cx="53340" cy="132715"/>
            <a:chOff x="8746490" y="4362450"/>
            <a:chExt cx="53340" cy="132715"/>
          </a:xfrm>
        </p:grpSpPr>
        <p:sp>
          <p:nvSpPr>
            <p:cNvPr id="4" name="object 4"/>
            <p:cNvSpPr/>
            <p:nvPr/>
          </p:nvSpPr>
          <p:spPr>
            <a:xfrm>
              <a:off x="8746490" y="4362450"/>
              <a:ext cx="51435" cy="53340"/>
            </a:xfrm>
            <a:custGeom>
              <a:avLst/>
              <a:gdLst/>
              <a:ahLst/>
              <a:cxnLst/>
              <a:rect l="l" t="t" r="r" b="b"/>
              <a:pathLst>
                <a:path w="51434" h="53339">
                  <a:moveTo>
                    <a:pt x="25400" y="0"/>
                  </a:moveTo>
                  <a:lnTo>
                    <a:pt x="15239" y="1904"/>
                  </a:lnTo>
                  <a:lnTo>
                    <a:pt x="7619" y="7620"/>
                  </a:lnTo>
                  <a:lnTo>
                    <a:pt x="1904" y="15875"/>
                  </a:lnTo>
                  <a:lnTo>
                    <a:pt x="0" y="26670"/>
                  </a:lnTo>
                  <a:lnTo>
                    <a:pt x="1904" y="36829"/>
                  </a:lnTo>
                  <a:lnTo>
                    <a:pt x="7619" y="45084"/>
                  </a:lnTo>
                  <a:lnTo>
                    <a:pt x="15239" y="50800"/>
                  </a:lnTo>
                  <a:lnTo>
                    <a:pt x="25400" y="53340"/>
                  </a:lnTo>
                  <a:lnTo>
                    <a:pt x="35559" y="50800"/>
                  </a:lnTo>
                  <a:lnTo>
                    <a:pt x="43814" y="45084"/>
                  </a:lnTo>
                  <a:lnTo>
                    <a:pt x="49529" y="36829"/>
                  </a:lnTo>
                  <a:lnTo>
                    <a:pt x="51434" y="26670"/>
                  </a:lnTo>
                  <a:lnTo>
                    <a:pt x="49529" y="15875"/>
                  </a:lnTo>
                  <a:lnTo>
                    <a:pt x="43814" y="7620"/>
                  </a:lnTo>
                  <a:lnTo>
                    <a:pt x="35559" y="1904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EA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47760" y="4443094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6035" y="0"/>
                  </a:moveTo>
                  <a:lnTo>
                    <a:pt x="15875" y="1904"/>
                  </a:lnTo>
                  <a:lnTo>
                    <a:pt x="7620" y="7619"/>
                  </a:lnTo>
                  <a:lnTo>
                    <a:pt x="1905" y="15874"/>
                  </a:lnTo>
                  <a:lnTo>
                    <a:pt x="0" y="26034"/>
                  </a:lnTo>
                  <a:lnTo>
                    <a:pt x="1905" y="36194"/>
                  </a:lnTo>
                  <a:lnTo>
                    <a:pt x="7620" y="44449"/>
                  </a:lnTo>
                  <a:lnTo>
                    <a:pt x="15875" y="49529"/>
                  </a:lnTo>
                  <a:lnTo>
                    <a:pt x="26035" y="52069"/>
                  </a:lnTo>
                  <a:lnTo>
                    <a:pt x="36195" y="49529"/>
                  </a:lnTo>
                  <a:lnTo>
                    <a:pt x="44450" y="44449"/>
                  </a:lnTo>
                  <a:lnTo>
                    <a:pt x="49530" y="36194"/>
                  </a:lnTo>
                  <a:lnTo>
                    <a:pt x="52070" y="26034"/>
                  </a:lnTo>
                  <a:lnTo>
                    <a:pt x="49530" y="15874"/>
                  </a:lnTo>
                  <a:lnTo>
                    <a:pt x="44450" y="7619"/>
                  </a:lnTo>
                  <a:lnTo>
                    <a:pt x="36195" y="1904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76A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98068" y="510285"/>
            <a:ext cx="897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/>
              <a:t>DAY</a:t>
            </a:r>
            <a:r>
              <a:rPr sz="2400" spc="-160" dirty="0"/>
              <a:t> </a:t>
            </a:r>
            <a:r>
              <a:rPr lang="en-US" sz="2400" spc="55" dirty="0"/>
              <a:t>3</a:t>
            </a:r>
            <a:endParaRPr sz="2400" dirty="0"/>
          </a:p>
        </p:txBody>
      </p:sp>
      <p:sp>
        <p:nvSpPr>
          <p:cNvPr id="7" name="object 7"/>
          <p:cNvSpPr txBox="1"/>
          <p:nvPr/>
        </p:nvSpPr>
        <p:spPr>
          <a:xfrm>
            <a:off x="795124" y="1040339"/>
            <a:ext cx="2389505" cy="1771639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355"/>
              </a:spcBef>
              <a:buSzPct val="71428"/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lang="en-US" sz="1400" dirty="0" smtClean="0">
                <a:solidFill>
                  <a:srgbClr val="45818E"/>
                </a:solidFill>
                <a:latin typeface="Trebuchet MS"/>
                <a:cs typeface="Trebuchet MS"/>
              </a:rPr>
              <a:t>Visit to Kutaisi</a:t>
            </a:r>
            <a:endParaRPr sz="1400" dirty="0">
              <a:latin typeface="Trebuchet MS"/>
              <a:cs typeface="Trebuchet MS"/>
            </a:endParaRPr>
          </a:p>
          <a:p>
            <a:pPr marL="329565" indent="-317500">
              <a:lnSpc>
                <a:spcPct val="100000"/>
              </a:lnSpc>
              <a:spcBef>
                <a:spcPts val="254"/>
              </a:spcBef>
              <a:buSzPct val="71428"/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lang="en-US" sz="1400" spc="-5" dirty="0" err="1" smtClean="0">
                <a:solidFill>
                  <a:srgbClr val="45818E"/>
                </a:solidFill>
                <a:latin typeface="Trebuchet MS"/>
                <a:cs typeface="Trebuchet MS"/>
              </a:rPr>
              <a:t>Sataplia</a:t>
            </a:r>
            <a:r>
              <a:rPr lang="en-US" sz="1400" spc="-5" dirty="0" smtClean="0">
                <a:solidFill>
                  <a:srgbClr val="45818E"/>
                </a:solidFill>
                <a:latin typeface="Trebuchet MS"/>
                <a:cs typeface="Trebuchet MS"/>
              </a:rPr>
              <a:t> cave</a:t>
            </a:r>
            <a:endParaRPr sz="1400" dirty="0">
              <a:latin typeface="Trebuchet MS"/>
              <a:cs typeface="Trebuchet MS"/>
            </a:endParaRPr>
          </a:p>
          <a:p>
            <a:pPr marL="329565" indent="-317500">
              <a:lnSpc>
                <a:spcPct val="100000"/>
              </a:lnSpc>
              <a:spcBef>
                <a:spcPts val="240"/>
              </a:spcBef>
              <a:buSzPct val="71428"/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sz="1400" spc="30" dirty="0" err="1" smtClean="0">
                <a:solidFill>
                  <a:srgbClr val="45818E"/>
                </a:solidFill>
                <a:latin typeface="Trebuchet MS"/>
                <a:cs typeface="Trebuchet MS"/>
              </a:rPr>
              <a:t>M</a:t>
            </a:r>
            <a:r>
              <a:rPr lang="en-US" sz="1400" spc="30" dirty="0" err="1" smtClean="0">
                <a:solidFill>
                  <a:srgbClr val="45818E"/>
                </a:solidFill>
                <a:latin typeface="Trebuchet MS"/>
                <a:cs typeface="Trebuchet MS"/>
              </a:rPr>
              <a:t>artvili</a:t>
            </a:r>
            <a:r>
              <a:rPr lang="en-US" sz="1400" spc="30" dirty="0" smtClean="0">
                <a:solidFill>
                  <a:srgbClr val="45818E"/>
                </a:solidFill>
                <a:latin typeface="Trebuchet MS"/>
                <a:cs typeface="Trebuchet MS"/>
              </a:rPr>
              <a:t> Canyon</a:t>
            </a:r>
            <a:endParaRPr sz="1400" dirty="0">
              <a:latin typeface="Trebuchet MS"/>
              <a:cs typeface="Trebuchet MS"/>
            </a:endParaRPr>
          </a:p>
          <a:p>
            <a:pPr marL="12065">
              <a:lnSpc>
                <a:spcPct val="100000"/>
              </a:lnSpc>
              <a:spcBef>
                <a:spcPts val="260"/>
              </a:spcBef>
              <a:buSzPct val="71428"/>
              <a:tabLst>
                <a:tab pos="329565" algn="l"/>
                <a:tab pos="330200" algn="l"/>
              </a:tabLst>
            </a:pPr>
            <a:endParaRPr sz="1400" dirty="0">
              <a:latin typeface="Trebuchet MS"/>
              <a:cs typeface="Trebuchet MS"/>
            </a:endParaRPr>
          </a:p>
          <a:p>
            <a:pPr marL="329565" indent="-317500">
              <a:lnSpc>
                <a:spcPct val="100000"/>
              </a:lnSpc>
              <a:spcBef>
                <a:spcPts val="270"/>
              </a:spcBef>
              <a:buSzPct val="71428"/>
              <a:buFont typeface="Arial MT"/>
              <a:buChar char="•"/>
              <a:tabLst>
                <a:tab pos="329565" algn="l"/>
                <a:tab pos="330200" algn="l"/>
              </a:tabLst>
            </a:pPr>
            <a:endParaRPr lang="en-US" sz="1400" spc="25" dirty="0">
              <a:solidFill>
                <a:srgbClr val="45818E"/>
              </a:solidFill>
              <a:latin typeface="Trebuchet MS"/>
              <a:cs typeface="Trebuchet MS"/>
            </a:endParaRPr>
          </a:p>
          <a:p>
            <a:pPr marL="329565" indent="-317500">
              <a:lnSpc>
                <a:spcPct val="100000"/>
              </a:lnSpc>
              <a:spcBef>
                <a:spcPts val="270"/>
              </a:spcBef>
              <a:buSzPct val="71428"/>
              <a:buFont typeface="Arial MT"/>
              <a:buChar char="•"/>
              <a:tabLst>
                <a:tab pos="329565" algn="l"/>
                <a:tab pos="330200" algn="l"/>
              </a:tabLst>
            </a:pPr>
            <a:endParaRPr lang="en-US" sz="1400" spc="25" dirty="0" smtClean="0">
              <a:solidFill>
                <a:srgbClr val="45818E"/>
              </a:solidFill>
              <a:latin typeface="Trebuchet MS"/>
              <a:cs typeface="Trebuchet MS"/>
            </a:endParaRPr>
          </a:p>
          <a:p>
            <a:pPr marL="329565" indent="-317500">
              <a:lnSpc>
                <a:spcPct val="100000"/>
              </a:lnSpc>
              <a:spcBef>
                <a:spcPts val="270"/>
              </a:spcBef>
              <a:buSzPct val="71428"/>
              <a:buFont typeface="Arial MT"/>
              <a:buChar char="•"/>
              <a:tabLst>
                <a:tab pos="329565" algn="l"/>
                <a:tab pos="330200" algn="l"/>
              </a:tabLst>
            </a:pPr>
            <a:endParaRPr sz="14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0045" y="444309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6034" y="0"/>
                </a:moveTo>
                <a:lnTo>
                  <a:pt x="15875" y="1904"/>
                </a:lnTo>
                <a:lnTo>
                  <a:pt x="7619" y="7619"/>
                </a:lnTo>
                <a:lnTo>
                  <a:pt x="1904" y="15874"/>
                </a:lnTo>
                <a:lnTo>
                  <a:pt x="0" y="26034"/>
                </a:lnTo>
                <a:lnTo>
                  <a:pt x="1904" y="36194"/>
                </a:lnTo>
                <a:lnTo>
                  <a:pt x="7619" y="44449"/>
                </a:lnTo>
                <a:lnTo>
                  <a:pt x="15875" y="49529"/>
                </a:lnTo>
                <a:lnTo>
                  <a:pt x="26034" y="52069"/>
                </a:lnTo>
                <a:lnTo>
                  <a:pt x="36194" y="49529"/>
                </a:lnTo>
                <a:lnTo>
                  <a:pt x="44450" y="44449"/>
                </a:lnTo>
                <a:lnTo>
                  <a:pt x="49529" y="36194"/>
                </a:lnTo>
                <a:lnTo>
                  <a:pt x="52070" y="26034"/>
                </a:lnTo>
                <a:lnTo>
                  <a:pt x="49529" y="15874"/>
                </a:lnTo>
                <a:lnTo>
                  <a:pt x="44450" y="7619"/>
                </a:lnTo>
                <a:lnTo>
                  <a:pt x="36194" y="1904"/>
                </a:lnTo>
                <a:lnTo>
                  <a:pt x="26034" y="0"/>
                </a:lnTo>
                <a:close/>
              </a:path>
            </a:pathLst>
          </a:custGeom>
          <a:solidFill>
            <a:srgbClr val="76A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134" y="952500"/>
            <a:ext cx="111124" cy="1111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7755" y="952500"/>
            <a:ext cx="111123" cy="11112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4511040" y="1579244"/>
            <a:ext cx="139065" cy="2435860"/>
            <a:chOff x="4511040" y="1579244"/>
            <a:chExt cx="139065" cy="2435860"/>
          </a:xfrm>
        </p:grpSpPr>
        <p:sp>
          <p:nvSpPr>
            <p:cNvPr id="12" name="object 12"/>
            <p:cNvSpPr/>
            <p:nvPr/>
          </p:nvSpPr>
          <p:spPr>
            <a:xfrm>
              <a:off x="4576445" y="1645284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79">
                  <a:moveTo>
                    <a:pt x="0" y="0"/>
                  </a:moveTo>
                  <a:lnTo>
                    <a:pt x="0" y="2354579"/>
                  </a:lnTo>
                </a:path>
              </a:pathLst>
            </a:custGeom>
            <a:ln w="9144">
              <a:solidFill>
                <a:srgbClr val="A0C4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11040" y="1579244"/>
              <a:ext cx="138430" cy="1016635"/>
            </a:xfrm>
            <a:custGeom>
              <a:avLst/>
              <a:gdLst/>
              <a:ahLst/>
              <a:cxnLst/>
              <a:rect l="l" t="t" r="r" b="b"/>
              <a:pathLst>
                <a:path w="138429" h="1016635">
                  <a:moveTo>
                    <a:pt x="57785" y="941704"/>
                  </a:moveTo>
                  <a:lnTo>
                    <a:pt x="16510" y="983614"/>
                  </a:lnTo>
                  <a:lnTo>
                    <a:pt x="57785" y="1016634"/>
                  </a:lnTo>
                  <a:lnTo>
                    <a:pt x="99060" y="983614"/>
                  </a:lnTo>
                  <a:lnTo>
                    <a:pt x="57785" y="941704"/>
                  </a:lnTo>
                  <a:close/>
                </a:path>
                <a:path w="138429" h="1016635">
                  <a:moveTo>
                    <a:pt x="57785" y="262254"/>
                  </a:moveTo>
                  <a:lnTo>
                    <a:pt x="16510" y="294639"/>
                  </a:lnTo>
                  <a:lnTo>
                    <a:pt x="57785" y="335279"/>
                  </a:lnTo>
                  <a:lnTo>
                    <a:pt x="99060" y="294639"/>
                  </a:lnTo>
                  <a:lnTo>
                    <a:pt x="57785" y="262254"/>
                  </a:lnTo>
                  <a:close/>
                </a:path>
                <a:path w="138429" h="1016635">
                  <a:moveTo>
                    <a:pt x="65405" y="130809"/>
                  </a:moveTo>
                  <a:lnTo>
                    <a:pt x="0" y="196214"/>
                  </a:lnTo>
                  <a:lnTo>
                    <a:pt x="65405" y="262254"/>
                  </a:lnTo>
                  <a:lnTo>
                    <a:pt x="138430" y="196214"/>
                  </a:lnTo>
                  <a:lnTo>
                    <a:pt x="65405" y="130809"/>
                  </a:lnTo>
                  <a:close/>
                </a:path>
                <a:path w="138429" h="1016635">
                  <a:moveTo>
                    <a:pt x="65405" y="0"/>
                  </a:moveTo>
                  <a:lnTo>
                    <a:pt x="0" y="65404"/>
                  </a:lnTo>
                  <a:lnTo>
                    <a:pt x="65405" y="130809"/>
                  </a:lnTo>
                  <a:lnTo>
                    <a:pt x="138430" y="654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1040" y="3399155"/>
              <a:ext cx="139064" cy="2641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8660" y="3752849"/>
              <a:ext cx="123825" cy="262255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0" y="4949823"/>
            <a:ext cx="9144000" cy="193675"/>
            <a:chOff x="0" y="4949823"/>
            <a:chExt cx="9144000" cy="19367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785" y="4949823"/>
              <a:ext cx="325120" cy="10667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434" y="4949823"/>
              <a:ext cx="318770" cy="10667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1369" y="4949823"/>
              <a:ext cx="318770" cy="1066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76019" y="4949823"/>
              <a:ext cx="318769" cy="10667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44955" y="4949823"/>
              <a:ext cx="318769" cy="1066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13889" y="4949823"/>
              <a:ext cx="318769" cy="1066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82825" y="4949823"/>
              <a:ext cx="318769" cy="10667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51760" y="4949823"/>
              <a:ext cx="325119" cy="10667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0" y="5080635"/>
              <a:ext cx="3051175" cy="62865"/>
            </a:xfrm>
            <a:custGeom>
              <a:avLst/>
              <a:gdLst/>
              <a:ahLst/>
              <a:cxnLst/>
              <a:rect l="l" t="t" r="r" b="b"/>
              <a:pathLst>
                <a:path w="3051175" h="62864">
                  <a:moveTo>
                    <a:pt x="305117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51175" y="62864"/>
                  </a:lnTo>
                  <a:lnTo>
                    <a:pt x="305117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21025" y="4949823"/>
              <a:ext cx="325120" cy="10667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95675" y="4949823"/>
              <a:ext cx="318770" cy="10667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64609" y="4949823"/>
              <a:ext cx="318770" cy="10667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39259" y="4949823"/>
              <a:ext cx="318770" cy="10667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08195" y="4949823"/>
              <a:ext cx="318770" cy="10667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77129" y="4949823"/>
              <a:ext cx="318770" cy="10667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346065" y="4949823"/>
              <a:ext cx="318770" cy="10667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15000" y="4949823"/>
              <a:ext cx="325120" cy="10667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3052445" y="5080635"/>
              <a:ext cx="3063240" cy="62865"/>
            </a:xfrm>
            <a:custGeom>
              <a:avLst/>
              <a:gdLst/>
              <a:ahLst/>
              <a:cxnLst/>
              <a:rect l="l" t="t" r="r" b="b"/>
              <a:pathLst>
                <a:path w="3063240" h="62864">
                  <a:moveTo>
                    <a:pt x="3063239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63239" y="62864"/>
                  </a:lnTo>
                  <a:lnTo>
                    <a:pt x="3063239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184265" y="4949823"/>
              <a:ext cx="325119" cy="10667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58915" y="4949823"/>
              <a:ext cx="318770" cy="10667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27850" y="4949823"/>
              <a:ext cx="318770" cy="10667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02500" y="4949823"/>
              <a:ext cx="318770" cy="10667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671434" y="4949823"/>
              <a:ext cx="318770" cy="10667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40369" y="4949823"/>
              <a:ext cx="318770" cy="10667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09305" y="4949823"/>
              <a:ext cx="318770" cy="10667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78240" y="4949823"/>
              <a:ext cx="325120" cy="10667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6115684" y="5080635"/>
              <a:ext cx="3028315" cy="62865"/>
            </a:xfrm>
            <a:custGeom>
              <a:avLst/>
              <a:gdLst/>
              <a:ahLst/>
              <a:cxnLst/>
              <a:rect l="l" t="t" r="r" b="b"/>
              <a:pathLst>
                <a:path w="3028315" h="62864">
                  <a:moveTo>
                    <a:pt x="302831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28315" y="62864"/>
                  </a:lnTo>
                  <a:lnTo>
                    <a:pt x="302831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-53340" y="0"/>
            <a:ext cx="9144000" cy="193040"/>
            <a:chOff x="0" y="0"/>
            <a:chExt cx="9144000" cy="193040"/>
          </a:xfrm>
        </p:grpSpPr>
        <p:pic>
          <p:nvPicPr>
            <p:cNvPr id="45" name="object 4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785" y="86360"/>
              <a:ext cx="325120" cy="10667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2434" y="86360"/>
              <a:ext cx="318770" cy="10667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1369" y="86360"/>
              <a:ext cx="318770" cy="1066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76019" y="86360"/>
              <a:ext cx="318769" cy="10667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44955" y="86360"/>
              <a:ext cx="318769" cy="10667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13889" y="86360"/>
              <a:ext cx="318769" cy="10667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282825" y="86360"/>
              <a:ext cx="318769" cy="1066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51760" y="86360"/>
              <a:ext cx="325119" cy="106679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0" y="0"/>
              <a:ext cx="3051175" cy="62865"/>
            </a:xfrm>
            <a:custGeom>
              <a:avLst/>
              <a:gdLst/>
              <a:ahLst/>
              <a:cxnLst/>
              <a:rect l="l" t="t" r="r" b="b"/>
              <a:pathLst>
                <a:path w="3051175" h="62865">
                  <a:moveTo>
                    <a:pt x="305117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51175" y="62864"/>
                  </a:lnTo>
                  <a:lnTo>
                    <a:pt x="305117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21025" y="86360"/>
              <a:ext cx="325120" cy="10667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495675" y="86360"/>
              <a:ext cx="318770" cy="10667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864609" y="86360"/>
              <a:ext cx="318770" cy="10667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239259" y="86360"/>
              <a:ext cx="318770" cy="10667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08195" y="86360"/>
              <a:ext cx="318770" cy="10667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77129" y="86360"/>
              <a:ext cx="318770" cy="10667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46065" y="86360"/>
              <a:ext cx="318770" cy="10667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15000" y="86360"/>
              <a:ext cx="325120" cy="106679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052445" y="0"/>
              <a:ext cx="3063240" cy="62865"/>
            </a:xfrm>
            <a:custGeom>
              <a:avLst/>
              <a:gdLst/>
              <a:ahLst/>
              <a:cxnLst/>
              <a:rect l="l" t="t" r="r" b="b"/>
              <a:pathLst>
                <a:path w="3063240" h="62865">
                  <a:moveTo>
                    <a:pt x="3063239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63239" y="62864"/>
                  </a:lnTo>
                  <a:lnTo>
                    <a:pt x="3063239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184265" y="86360"/>
              <a:ext cx="325119" cy="10667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558915" y="86360"/>
              <a:ext cx="318770" cy="10667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927850" y="86360"/>
              <a:ext cx="318770" cy="10667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302500" y="86360"/>
              <a:ext cx="318770" cy="10667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71434" y="86360"/>
              <a:ext cx="318770" cy="10667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040369" y="86360"/>
              <a:ext cx="318770" cy="10667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09305" y="86360"/>
              <a:ext cx="318770" cy="10667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778240" y="86360"/>
              <a:ext cx="325120" cy="106679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6115684" y="0"/>
              <a:ext cx="3028315" cy="62865"/>
            </a:xfrm>
            <a:custGeom>
              <a:avLst/>
              <a:gdLst/>
              <a:ahLst/>
              <a:cxnLst/>
              <a:rect l="l" t="t" r="r" b="b"/>
              <a:pathLst>
                <a:path w="3028315" h="62865">
                  <a:moveTo>
                    <a:pt x="302831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28315" y="62864"/>
                  </a:lnTo>
                  <a:lnTo>
                    <a:pt x="302831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2" name="object 72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18134" y="728346"/>
            <a:ext cx="111124" cy="111123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18134" y="1171703"/>
            <a:ext cx="111124" cy="111123"/>
          </a:xfrm>
          <a:prstGeom prst="rect">
            <a:avLst/>
          </a:prstGeom>
        </p:spPr>
      </p:pic>
      <p:grpSp>
        <p:nvGrpSpPr>
          <p:cNvPr id="74" name="object 74"/>
          <p:cNvGrpSpPr/>
          <p:nvPr/>
        </p:nvGrpSpPr>
        <p:grpSpPr>
          <a:xfrm>
            <a:off x="307340" y="1503044"/>
            <a:ext cx="139065" cy="2435860"/>
            <a:chOff x="307340" y="1503044"/>
            <a:chExt cx="139065" cy="2435860"/>
          </a:xfrm>
        </p:grpSpPr>
        <p:sp>
          <p:nvSpPr>
            <p:cNvPr id="75" name="object 75"/>
            <p:cNvSpPr/>
            <p:nvPr/>
          </p:nvSpPr>
          <p:spPr>
            <a:xfrm>
              <a:off x="373380" y="1569084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79">
                  <a:moveTo>
                    <a:pt x="0" y="0"/>
                  </a:moveTo>
                  <a:lnTo>
                    <a:pt x="0" y="2354579"/>
                  </a:lnTo>
                </a:path>
              </a:pathLst>
            </a:custGeom>
            <a:ln w="9144">
              <a:solidFill>
                <a:srgbClr val="A0C4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07340" y="1503044"/>
              <a:ext cx="138430" cy="1086485"/>
            </a:xfrm>
            <a:custGeom>
              <a:avLst/>
              <a:gdLst/>
              <a:ahLst/>
              <a:cxnLst/>
              <a:rect l="l" t="t" r="r" b="b"/>
              <a:pathLst>
                <a:path w="138429" h="1086485">
                  <a:moveTo>
                    <a:pt x="62230" y="1013459"/>
                  </a:moveTo>
                  <a:lnTo>
                    <a:pt x="20955" y="1054099"/>
                  </a:lnTo>
                  <a:lnTo>
                    <a:pt x="62230" y="1086484"/>
                  </a:lnTo>
                  <a:lnTo>
                    <a:pt x="103505" y="1054099"/>
                  </a:lnTo>
                  <a:lnTo>
                    <a:pt x="62230" y="1013459"/>
                  </a:lnTo>
                  <a:close/>
                </a:path>
                <a:path w="138429" h="1086485">
                  <a:moveTo>
                    <a:pt x="62230" y="262254"/>
                  </a:moveTo>
                  <a:lnTo>
                    <a:pt x="20955" y="294639"/>
                  </a:lnTo>
                  <a:lnTo>
                    <a:pt x="62230" y="335279"/>
                  </a:lnTo>
                  <a:lnTo>
                    <a:pt x="103505" y="294639"/>
                  </a:lnTo>
                  <a:lnTo>
                    <a:pt x="62230" y="262254"/>
                  </a:lnTo>
                  <a:close/>
                </a:path>
                <a:path w="138429" h="1086485">
                  <a:moveTo>
                    <a:pt x="65405" y="130809"/>
                  </a:moveTo>
                  <a:lnTo>
                    <a:pt x="0" y="196214"/>
                  </a:lnTo>
                  <a:lnTo>
                    <a:pt x="65405" y="262254"/>
                  </a:lnTo>
                  <a:lnTo>
                    <a:pt x="138430" y="196214"/>
                  </a:lnTo>
                  <a:lnTo>
                    <a:pt x="65405" y="130809"/>
                  </a:lnTo>
                  <a:close/>
                </a:path>
                <a:path w="138429" h="1086485">
                  <a:moveTo>
                    <a:pt x="65405" y="0"/>
                  </a:moveTo>
                  <a:lnTo>
                    <a:pt x="0" y="65404"/>
                  </a:lnTo>
                  <a:lnTo>
                    <a:pt x="65405" y="130809"/>
                  </a:lnTo>
                  <a:lnTo>
                    <a:pt x="138430" y="654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07340" y="3322955"/>
              <a:ext cx="139065" cy="26415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14960" y="3676649"/>
              <a:ext cx="123824" cy="262255"/>
            </a:xfrm>
            <a:prstGeom prst="rect">
              <a:avLst/>
            </a:prstGeom>
          </p:spPr>
        </p:pic>
      </p:grpSp>
      <p:pic>
        <p:nvPicPr>
          <p:cNvPr id="79" name="object 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707755" y="728346"/>
            <a:ext cx="111123" cy="111123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8707755" y="1171703"/>
            <a:ext cx="111123" cy="111123"/>
          </a:xfrm>
          <a:prstGeom prst="rect">
            <a:avLst/>
          </a:prstGeom>
        </p:spPr>
      </p:pic>
      <p:grpSp>
        <p:nvGrpSpPr>
          <p:cNvPr id="81" name="object 81"/>
          <p:cNvGrpSpPr/>
          <p:nvPr/>
        </p:nvGrpSpPr>
        <p:grpSpPr>
          <a:xfrm>
            <a:off x="8696959" y="1503044"/>
            <a:ext cx="139065" cy="2435860"/>
            <a:chOff x="8696959" y="1503044"/>
            <a:chExt cx="139065" cy="2435860"/>
          </a:xfrm>
        </p:grpSpPr>
        <p:sp>
          <p:nvSpPr>
            <p:cNvPr id="82" name="object 82"/>
            <p:cNvSpPr/>
            <p:nvPr/>
          </p:nvSpPr>
          <p:spPr>
            <a:xfrm>
              <a:off x="8762999" y="1569084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79">
                  <a:moveTo>
                    <a:pt x="0" y="0"/>
                  </a:moveTo>
                  <a:lnTo>
                    <a:pt x="0" y="2354579"/>
                  </a:lnTo>
                </a:path>
              </a:pathLst>
            </a:custGeom>
            <a:ln w="9144">
              <a:solidFill>
                <a:srgbClr val="A1C4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696959" y="1503044"/>
              <a:ext cx="138430" cy="1092835"/>
            </a:xfrm>
            <a:custGeom>
              <a:avLst/>
              <a:gdLst/>
              <a:ahLst/>
              <a:cxnLst/>
              <a:rect l="l" t="t" r="r" b="b"/>
              <a:pathLst>
                <a:path w="138429" h="1092835">
                  <a:moveTo>
                    <a:pt x="64770" y="1017904"/>
                  </a:moveTo>
                  <a:lnTo>
                    <a:pt x="24130" y="1059814"/>
                  </a:lnTo>
                  <a:lnTo>
                    <a:pt x="64770" y="1092834"/>
                  </a:lnTo>
                  <a:lnTo>
                    <a:pt x="106680" y="1059814"/>
                  </a:lnTo>
                  <a:lnTo>
                    <a:pt x="64770" y="1017904"/>
                  </a:lnTo>
                  <a:close/>
                </a:path>
                <a:path w="138429" h="1092835">
                  <a:moveTo>
                    <a:pt x="64770" y="262254"/>
                  </a:moveTo>
                  <a:lnTo>
                    <a:pt x="24130" y="294639"/>
                  </a:lnTo>
                  <a:lnTo>
                    <a:pt x="64770" y="335279"/>
                  </a:lnTo>
                  <a:lnTo>
                    <a:pt x="106680" y="294639"/>
                  </a:lnTo>
                  <a:lnTo>
                    <a:pt x="64770" y="262254"/>
                  </a:lnTo>
                  <a:close/>
                </a:path>
                <a:path w="138429" h="1092835">
                  <a:moveTo>
                    <a:pt x="65405" y="130809"/>
                  </a:moveTo>
                  <a:lnTo>
                    <a:pt x="0" y="196214"/>
                  </a:lnTo>
                  <a:lnTo>
                    <a:pt x="65405" y="262254"/>
                  </a:lnTo>
                  <a:lnTo>
                    <a:pt x="138430" y="196214"/>
                  </a:lnTo>
                  <a:lnTo>
                    <a:pt x="65405" y="130809"/>
                  </a:lnTo>
                  <a:close/>
                </a:path>
                <a:path w="138429" h="1092835">
                  <a:moveTo>
                    <a:pt x="65405" y="0"/>
                  </a:moveTo>
                  <a:lnTo>
                    <a:pt x="0" y="65404"/>
                  </a:lnTo>
                  <a:lnTo>
                    <a:pt x="65405" y="130809"/>
                  </a:lnTo>
                  <a:lnTo>
                    <a:pt x="138430" y="654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96959" y="3322955"/>
              <a:ext cx="139065" cy="264159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704579" y="3676649"/>
              <a:ext cx="123823" cy="262255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6184264" y="1985645"/>
            <a:ext cx="299085" cy="340360"/>
            <a:chOff x="6184264" y="1985645"/>
            <a:chExt cx="299085" cy="340360"/>
          </a:xfrm>
        </p:grpSpPr>
        <p:sp>
          <p:nvSpPr>
            <p:cNvPr id="87" name="object 87"/>
            <p:cNvSpPr/>
            <p:nvPr/>
          </p:nvSpPr>
          <p:spPr>
            <a:xfrm>
              <a:off x="6184264" y="1985645"/>
              <a:ext cx="299085" cy="340360"/>
            </a:xfrm>
            <a:custGeom>
              <a:avLst/>
              <a:gdLst/>
              <a:ahLst/>
              <a:cxnLst/>
              <a:rect l="l" t="t" r="r" b="b"/>
              <a:pathLst>
                <a:path w="299085" h="340360">
                  <a:moveTo>
                    <a:pt x="149225" y="0"/>
                  </a:moveTo>
                  <a:lnTo>
                    <a:pt x="109220" y="7619"/>
                  </a:lnTo>
                  <a:lnTo>
                    <a:pt x="74295" y="31115"/>
                  </a:lnTo>
                  <a:lnTo>
                    <a:pt x="50164" y="64135"/>
                  </a:lnTo>
                  <a:lnTo>
                    <a:pt x="40005" y="104775"/>
                  </a:lnTo>
                  <a:lnTo>
                    <a:pt x="40005" y="110490"/>
                  </a:lnTo>
                  <a:lnTo>
                    <a:pt x="47625" y="151130"/>
                  </a:lnTo>
                  <a:lnTo>
                    <a:pt x="58420" y="170815"/>
                  </a:lnTo>
                  <a:lnTo>
                    <a:pt x="60325" y="174625"/>
                  </a:lnTo>
                  <a:lnTo>
                    <a:pt x="92710" y="224790"/>
                  </a:lnTo>
                  <a:lnTo>
                    <a:pt x="76200" y="227965"/>
                  </a:lnTo>
                  <a:lnTo>
                    <a:pt x="60325" y="231775"/>
                  </a:lnTo>
                  <a:lnTo>
                    <a:pt x="17145" y="251460"/>
                  </a:lnTo>
                  <a:lnTo>
                    <a:pt x="0" y="280669"/>
                  </a:lnTo>
                  <a:lnTo>
                    <a:pt x="1905" y="290830"/>
                  </a:lnTo>
                  <a:lnTo>
                    <a:pt x="47625" y="325119"/>
                  </a:lnTo>
                  <a:lnTo>
                    <a:pt x="94614" y="335915"/>
                  </a:lnTo>
                  <a:lnTo>
                    <a:pt x="149225" y="340360"/>
                  </a:lnTo>
                  <a:lnTo>
                    <a:pt x="177800" y="339090"/>
                  </a:lnTo>
                  <a:lnTo>
                    <a:pt x="204470" y="335915"/>
                  </a:lnTo>
                  <a:lnTo>
                    <a:pt x="229235" y="331469"/>
                  </a:lnTo>
                  <a:lnTo>
                    <a:pt x="251460" y="325119"/>
                  </a:lnTo>
                  <a:lnTo>
                    <a:pt x="261620" y="320040"/>
                  </a:lnTo>
                  <a:lnTo>
                    <a:pt x="149225" y="320040"/>
                  </a:lnTo>
                  <a:lnTo>
                    <a:pt x="123189" y="319405"/>
                  </a:lnTo>
                  <a:lnTo>
                    <a:pt x="74930" y="312419"/>
                  </a:lnTo>
                  <a:lnTo>
                    <a:pt x="38100" y="299085"/>
                  </a:lnTo>
                  <a:lnTo>
                    <a:pt x="20320" y="280669"/>
                  </a:lnTo>
                  <a:lnTo>
                    <a:pt x="24764" y="270510"/>
                  </a:lnTo>
                  <a:lnTo>
                    <a:pt x="40639" y="260350"/>
                  </a:lnTo>
                  <a:lnTo>
                    <a:pt x="66675" y="250190"/>
                  </a:lnTo>
                  <a:lnTo>
                    <a:pt x="104775" y="243205"/>
                  </a:lnTo>
                  <a:lnTo>
                    <a:pt x="128270" y="243205"/>
                  </a:lnTo>
                  <a:lnTo>
                    <a:pt x="77470" y="163830"/>
                  </a:lnTo>
                  <a:lnTo>
                    <a:pt x="77470" y="163194"/>
                  </a:lnTo>
                  <a:lnTo>
                    <a:pt x="76835" y="163194"/>
                  </a:lnTo>
                  <a:lnTo>
                    <a:pt x="73025" y="156844"/>
                  </a:lnTo>
                  <a:lnTo>
                    <a:pt x="59689" y="110490"/>
                  </a:lnTo>
                  <a:lnTo>
                    <a:pt x="59689" y="105410"/>
                  </a:lnTo>
                  <a:lnTo>
                    <a:pt x="68580" y="71755"/>
                  </a:lnTo>
                  <a:lnTo>
                    <a:pt x="87630" y="45085"/>
                  </a:lnTo>
                  <a:lnTo>
                    <a:pt x="115570" y="26669"/>
                  </a:lnTo>
                  <a:lnTo>
                    <a:pt x="149225" y="20319"/>
                  </a:lnTo>
                  <a:lnTo>
                    <a:pt x="212089" y="20319"/>
                  </a:lnTo>
                  <a:lnTo>
                    <a:pt x="209550" y="18415"/>
                  </a:lnTo>
                  <a:lnTo>
                    <a:pt x="190500" y="8255"/>
                  </a:lnTo>
                  <a:lnTo>
                    <a:pt x="170180" y="2540"/>
                  </a:lnTo>
                  <a:lnTo>
                    <a:pt x="149225" y="0"/>
                  </a:lnTo>
                  <a:close/>
                </a:path>
                <a:path w="299085" h="340360">
                  <a:moveTo>
                    <a:pt x="267970" y="243205"/>
                  </a:moveTo>
                  <a:lnTo>
                    <a:pt x="194310" y="243205"/>
                  </a:lnTo>
                  <a:lnTo>
                    <a:pt x="232410" y="250190"/>
                  </a:lnTo>
                  <a:lnTo>
                    <a:pt x="258445" y="260350"/>
                  </a:lnTo>
                  <a:lnTo>
                    <a:pt x="273685" y="270510"/>
                  </a:lnTo>
                  <a:lnTo>
                    <a:pt x="278764" y="280669"/>
                  </a:lnTo>
                  <a:lnTo>
                    <a:pt x="276860" y="285750"/>
                  </a:lnTo>
                  <a:lnTo>
                    <a:pt x="244475" y="306069"/>
                  </a:lnTo>
                  <a:lnTo>
                    <a:pt x="201295" y="316230"/>
                  </a:lnTo>
                  <a:lnTo>
                    <a:pt x="149225" y="320040"/>
                  </a:lnTo>
                  <a:lnTo>
                    <a:pt x="261620" y="320040"/>
                  </a:lnTo>
                  <a:lnTo>
                    <a:pt x="275589" y="313690"/>
                  </a:lnTo>
                  <a:lnTo>
                    <a:pt x="289560" y="302260"/>
                  </a:lnTo>
                  <a:lnTo>
                    <a:pt x="297180" y="290830"/>
                  </a:lnTo>
                  <a:lnTo>
                    <a:pt x="299085" y="280669"/>
                  </a:lnTo>
                  <a:lnTo>
                    <a:pt x="297180" y="271780"/>
                  </a:lnTo>
                  <a:lnTo>
                    <a:pt x="292100" y="261619"/>
                  </a:lnTo>
                  <a:lnTo>
                    <a:pt x="281939" y="251460"/>
                  </a:lnTo>
                  <a:lnTo>
                    <a:pt x="267970" y="243205"/>
                  </a:lnTo>
                  <a:close/>
                </a:path>
                <a:path w="299085" h="340360">
                  <a:moveTo>
                    <a:pt x="128270" y="243205"/>
                  </a:moveTo>
                  <a:lnTo>
                    <a:pt x="104775" y="243205"/>
                  </a:lnTo>
                  <a:lnTo>
                    <a:pt x="140970" y="300355"/>
                  </a:lnTo>
                  <a:lnTo>
                    <a:pt x="142875" y="303530"/>
                  </a:lnTo>
                  <a:lnTo>
                    <a:pt x="146050" y="305435"/>
                  </a:lnTo>
                  <a:lnTo>
                    <a:pt x="152400" y="305435"/>
                  </a:lnTo>
                  <a:lnTo>
                    <a:pt x="155575" y="303530"/>
                  </a:lnTo>
                  <a:lnTo>
                    <a:pt x="173355" y="276860"/>
                  </a:lnTo>
                  <a:lnTo>
                    <a:pt x="149225" y="276860"/>
                  </a:lnTo>
                  <a:lnTo>
                    <a:pt x="128270" y="243205"/>
                  </a:lnTo>
                  <a:close/>
                </a:path>
                <a:path w="299085" h="340360">
                  <a:moveTo>
                    <a:pt x="212089" y="20319"/>
                  </a:moveTo>
                  <a:lnTo>
                    <a:pt x="149225" y="20319"/>
                  </a:lnTo>
                  <a:lnTo>
                    <a:pt x="184150" y="27305"/>
                  </a:lnTo>
                  <a:lnTo>
                    <a:pt x="212725" y="46355"/>
                  </a:lnTo>
                  <a:lnTo>
                    <a:pt x="231775" y="75565"/>
                  </a:lnTo>
                  <a:lnTo>
                    <a:pt x="238760" y="110490"/>
                  </a:lnTo>
                  <a:lnTo>
                    <a:pt x="238125" y="123825"/>
                  </a:lnTo>
                  <a:lnTo>
                    <a:pt x="234950" y="137160"/>
                  </a:lnTo>
                  <a:lnTo>
                    <a:pt x="229870" y="149860"/>
                  </a:lnTo>
                  <a:lnTo>
                    <a:pt x="222885" y="161925"/>
                  </a:lnTo>
                  <a:lnTo>
                    <a:pt x="221614" y="163194"/>
                  </a:lnTo>
                  <a:lnTo>
                    <a:pt x="149225" y="276860"/>
                  </a:lnTo>
                  <a:lnTo>
                    <a:pt x="173355" y="276860"/>
                  </a:lnTo>
                  <a:lnTo>
                    <a:pt x="194310" y="243205"/>
                  </a:lnTo>
                  <a:lnTo>
                    <a:pt x="267970" y="243205"/>
                  </a:lnTo>
                  <a:lnTo>
                    <a:pt x="222885" y="227965"/>
                  </a:lnTo>
                  <a:lnTo>
                    <a:pt x="206375" y="224790"/>
                  </a:lnTo>
                  <a:lnTo>
                    <a:pt x="238125" y="173990"/>
                  </a:lnTo>
                  <a:lnTo>
                    <a:pt x="238760" y="173990"/>
                  </a:lnTo>
                  <a:lnTo>
                    <a:pt x="255270" y="138430"/>
                  </a:lnTo>
                  <a:lnTo>
                    <a:pt x="258445" y="100965"/>
                  </a:lnTo>
                  <a:lnTo>
                    <a:pt x="248920" y="64769"/>
                  </a:lnTo>
                  <a:lnTo>
                    <a:pt x="226695" y="33019"/>
                  </a:lnTo>
                  <a:lnTo>
                    <a:pt x="212089" y="20319"/>
                  </a:lnTo>
                  <a:close/>
                </a:path>
              </a:pathLst>
            </a:custGeom>
            <a:solidFill>
              <a:srgbClr val="F8ED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6283959" y="2046604"/>
              <a:ext cx="99695" cy="99060"/>
            </a:xfrm>
            <a:prstGeom prst="rect">
              <a:avLst/>
            </a:prstGeom>
          </p:spPr>
        </p:pic>
      </p:grpSp>
      <p:pic>
        <p:nvPicPr>
          <p:cNvPr id="2048" name="Рисунок 2047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2" y="2017396"/>
            <a:ext cx="4022729" cy="3012777"/>
          </a:xfrm>
          <a:prstGeom prst="rect">
            <a:avLst/>
          </a:prstGeom>
        </p:spPr>
      </p:pic>
      <p:pic>
        <p:nvPicPr>
          <p:cNvPr id="2049" name="Рисунок 2048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89" y="2676308"/>
            <a:ext cx="4364901" cy="2353866"/>
          </a:xfrm>
          <a:prstGeom prst="rect">
            <a:avLst/>
          </a:prstGeom>
        </p:spPr>
      </p:pic>
      <p:pic>
        <p:nvPicPr>
          <p:cNvPr id="2051" name="Рисунок 2050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92" y="228903"/>
            <a:ext cx="4309387" cy="23606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11040" y="1579244"/>
            <a:ext cx="139065" cy="2435225"/>
            <a:chOff x="4511040" y="1579244"/>
            <a:chExt cx="139065" cy="2435225"/>
          </a:xfrm>
        </p:grpSpPr>
        <p:sp>
          <p:nvSpPr>
            <p:cNvPr id="3" name="object 3"/>
            <p:cNvSpPr/>
            <p:nvPr/>
          </p:nvSpPr>
          <p:spPr>
            <a:xfrm>
              <a:off x="4576445" y="1644649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79">
                  <a:moveTo>
                    <a:pt x="0" y="0"/>
                  </a:moveTo>
                  <a:lnTo>
                    <a:pt x="0" y="2354580"/>
                  </a:lnTo>
                </a:path>
              </a:pathLst>
            </a:custGeom>
            <a:ln w="9144">
              <a:solidFill>
                <a:srgbClr val="A0C4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11040" y="1579244"/>
              <a:ext cx="138430" cy="1016635"/>
            </a:xfrm>
            <a:custGeom>
              <a:avLst/>
              <a:gdLst/>
              <a:ahLst/>
              <a:cxnLst/>
              <a:rect l="l" t="t" r="r" b="b"/>
              <a:pathLst>
                <a:path w="138429" h="1016635">
                  <a:moveTo>
                    <a:pt x="57785" y="941704"/>
                  </a:moveTo>
                  <a:lnTo>
                    <a:pt x="16510" y="983614"/>
                  </a:lnTo>
                  <a:lnTo>
                    <a:pt x="57785" y="1016634"/>
                  </a:lnTo>
                  <a:lnTo>
                    <a:pt x="99060" y="983614"/>
                  </a:lnTo>
                  <a:lnTo>
                    <a:pt x="57785" y="941704"/>
                  </a:lnTo>
                  <a:close/>
                </a:path>
                <a:path w="138429" h="1016635">
                  <a:moveTo>
                    <a:pt x="57785" y="262254"/>
                  </a:moveTo>
                  <a:lnTo>
                    <a:pt x="16510" y="294639"/>
                  </a:lnTo>
                  <a:lnTo>
                    <a:pt x="57785" y="335279"/>
                  </a:lnTo>
                  <a:lnTo>
                    <a:pt x="99060" y="294639"/>
                  </a:lnTo>
                  <a:lnTo>
                    <a:pt x="57785" y="262254"/>
                  </a:lnTo>
                  <a:close/>
                </a:path>
                <a:path w="138429" h="1016635">
                  <a:moveTo>
                    <a:pt x="65405" y="131444"/>
                  </a:moveTo>
                  <a:lnTo>
                    <a:pt x="0" y="196850"/>
                  </a:lnTo>
                  <a:lnTo>
                    <a:pt x="65405" y="262254"/>
                  </a:lnTo>
                  <a:lnTo>
                    <a:pt x="138430" y="196850"/>
                  </a:lnTo>
                  <a:lnTo>
                    <a:pt x="65405" y="131444"/>
                  </a:lnTo>
                  <a:close/>
                </a:path>
                <a:path w="138429" h="1016635">
                  <a:moveTo>
                    <a:pt x="65405" y="0"/>
                  </a:moveTo>
                  <a:lnTo>
                    <a:pt x="0" y="65404"/>
                  </a:lnTo>
                  <a:lnTo>
                    <a:pt x="65405" y="131444"/>
                  </a:lnTo>
                  <a:lnTo>
                    <a:pt x="138430" y="654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1040" y="3398519"/>
              <a:ext cx="139064" cy="264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8660" y="3752215"/>
              <a:ext cx="123825" cy="26225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85" y="4949823"/>
            <a:ext cx="325120" cy="1066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2434" y="4949823"/>
            <a:ext cx="318770" cy="1066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369" y="4949823"/>
            <a:ext cx="318770" cy="1066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6019" y="4949823"/>
            <a:ext cx="318769" cy="10667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4955" y="4949823"/>
            <a:ext cx="318769" cy="1066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13889" y="4949823"/>
            <a:ext cx="318769" cy="1066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82825" y="4949823"/>
            <a:ext cx="318769" cy="10667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0" y="4949823"/>
            <a:ext cx="3051175" cy="193675"/>
            <a:chOff x="0" y="4949823"/>
            <a:chExt cx="3051175" cy="193675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51760" y="4949823"/>
              <a:ext cx="325119" cy="10667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5080635"/>
              <a:ext cx="3051175" cy="62865"/>
            </a:xfrm>
            <a:custGeom>
              <a:avLst/>
              <a:gdLst/>
              <a:ahLst/>
              <a:cxnLst/>
              <a:rect l="l" t="t" r="r" b="b"/>
              <a:pathLst>
                <a:path w="3051175" h="62864">
                  <a:moveTo>
                    <a:pt x="305117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51175" y="62864"/>
                  </a:lnTo>
                  <a:lnTo>
                    <a:pt x="305117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21025" y="4949823"/>
            <a:ext cx="325120" cy="10667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95675" y="4949823"/>
            <a:ext cx="318770" cy="10667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64609" y="4949823"/>
            <a:ext cx="318770" cy="10667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239259" y="4949823"/>
            <a:ext cx="318770" cy="10667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08195" y="4949823"/>
            <a:ext cx="318770" cy="10667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77129" y="4949823"/>
            <a:ext cx="318770" cy="10667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346065" y="4949823"/>
            <a:ext cx="318770" cy="106679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3052445" y="4949823"/>
            <a:ext cx="3063240" cy="193675"/>
            <a:chOff x="3052445" y="4949823"/>
            <a:chExt cx="3063240" cy="193675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5000" y="4949823"/>
              <a:ext cx="325120" cy="1066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052445" y="5080635"/>
              <a:ext cx="3063240" cy="62865"/>
            </a:xfrm>
            <a:custGeom>
              <a:avLst/>
              <a:gdLst/>
              <a:ahLst/>
              <a:cxnLst/>
              <a:rect l="l" t="t" r="r" b="b"/>
              <a:pathLst>
                <a:path w="3063240" h="62864">
                  <a:moveTo>
                    <a:pt x="3063239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63239" y="62864"/>
                  </a:lnTo>
                  <a:lnTo>
                    <a:pt x="3063239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84265" y="4949823"/>
            <a:ext cx="325119" cy="10667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558915" y="4949823"/>
            <a:ext cx="318770" cy="10667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927850" y="4949823"/>
            <a:ext cx="318770" cy="10667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302500" y="4949823"/>
            <a:ext cx="318770" cy="10667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671434" y="4949823"/>
            <a:ext cx="318770" cy="10667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40369" y="4949823"/>
            <a:ext cx="318770" cy="10667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09305" y="4949823"/>
            <a:ext cx="318770" cy="106679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6115684" y="4949823"/>
            <a:ext cx="3028315" cy="193675"/>
            <a:chOff x="6115684" y="4949823"/>
            <a:chExt cx="3028315" cy="193675"/>
          </a:xfrm>
        </p:grpSpPr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78239" y="4949823"/>
              <a:ext cx="325120" cy="10667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115684" y="5080635"/>
              <a:ext cx="3028315" cy="62865"/>
            </a:xfrm>
            <a:custGeom>
              <a:avLst/>
              <a:gdLst/>
              <a:ahLst/>
              <a:cxnLst/>
              <a:rect l="l" t="t" r="r" b="b"/>
              <a:pathLst>
                <a:path w="3028315" h="62864">
                  <a:moveTo>
                    <a:pt x="302831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28315" y="62864"/>
                  </a:lnTo>
                  <a:lnTo>
                    <a:pt x="302831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356870" y="4362450"/>
            <a:ext cx="51435" cy="53340"/>
          </a:xfrm>
          <a:custGeom>
            <a:avLst/>
            <a:gdLst/>
            <a:ahLst/>
            <a:cxnLst/>
            <a:rect l="l" t="t" r="r" b="b"/>
            <a:pathLst>
              <a:path w="51434" h="53339">
                <a:moveTo>
                  <a:pt x="25400" y="0"/>
                </a:moveTo>
                <a:lnTo>
                  <a:pt x="15875" y="1904"/>
                </a:lnTo>
                <a:lnTo>
                  <a:pt x="7619" y="7620"/>
                </a:lnTo>
                <a:lnTo>
                  <a:pt x="1904" y="16509"/>
                </a:lnTo>
                <a:lnTo>
                  <a:pt x="0" y="26670"/>
                </a:lnTo>
                <a:lnTo>
                  <a:pt x="1904" y="36829"/>
                </a:lnTo>
                <a:lnTo>
                  <a:pt x="7619" y="45720"/>
                </a:lnTo>
                <a:lnTo>
                  <a:pt x="15875" y="51434"/>
                </a:lnTo>
                <a:lnTo>
                  <a:pt x="25400" y="53340"/>
                </a:lnTo>
                <a:lnTo>
                  <a:pt x="35559" y="51434"/>
                </a:lnTo>
                <a:lnTo>
                  <a:pt x="43814" y="45720"/>
                </a:lnTo>
                <a:lnTo>
                  <a:pt x="49529" y="36829"/>
                </a:lnTo>
                <a:lnTo>
                  <a:pt x="51434" y="26670"/>
                </a:lnTo>
                <a:lnTo>
                  <a:pt x="49529" y="16509"/>
                </a:lnTo>
                <a:lnTo>
                  <a:pt x="43814" y="7620"/>
                </a:lnTo>
                <a:lnTo>
                  <a:pt x="35559" y="1904"/>
                </a:lnTo>
                <a:lnTo>
                  <a:pt x="2540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8746490" y="4362450"/>
            <a:ext cx="53340" cy="132715"/>
            <a:chOff x="8746490" y="4362450"/>
            <a:chExt cx="53340" cy="132715"/>
          </a:xfrm>
        </p:grpSpPr>
        <p:sp>
          <p:nvSpPr>
            <p:cNvPr id="41" name="object 41"/>
            <p:cNvSpPr/>
            <p:nvPr/>
          </p:nvSpPr>
          <p:spPr>
            <a:xfrm>
              <a:off x="8746490" y="4362450"/>
              <a:ext cx="51435" cy="53340"/>
            </a:xfrm>
            <a:custGeom>
              <a:avLst/>
              <a:gdLst/>
              <a:ahLst/>
              <a:cxnLst/>
              <a:rect l="l" t="t" r="r" b="b"/>
              <a:pathLst>
                <a:path w="51434" h="53339">
                  <a:moveTo>
                    <a:pt x="25400" y="0"/>
                  </a:moveTo>
                  <a:lnTo>
                    <a:pt x="15239" y="1904"/>
                  </a:lnTo>
                  <a:lnTo>
                    <a:pt x="7619" y="7620"/>
                  </a:lnTo>
                  <a:lnTo>
                    <a:pt x="1904" y="16509"/>
                  </a:lnTo>
                  <a:lnTo>
                    <a:pt x="0" y="26670"/>
                  </a:lnTo>
                  <a:lnTo>
                    <a:pt x="1904" y="36829"/>
                  </a:lnTo>
                  <a:lnTo>
                    <a:pt x="7619" y="45720"/>
                  </a:lnTo>
                  <a:lnTo>
                    <a:pt x="15239" y="51434"/>
                  </a:lnTo>
                  <a:lnTo>
                    <a:pt x="25400" y="53340"/>
                  </a:lnTo>
                  <a:lnTo>
                    <a:pt x="35559" y="51434"/>
                  </a:lnTo>
                  <a:lnTo>
                    <a:pt x="43814" y="45720"/>
                  </a:lnTo>
                  <a:lnTo>
                    <a:pt x="49529" y="36829"/>
                  </a:lnTo>
                  <a:lnTo>
                    <a:pt x="51434" y="26670"/>
                  </a:lnTo>
                  <a:lnTo>
                    <a:pt x="49529" y="16509"/>
                  </a:lnTo>
                  <a:lnTo>
                    <a:pt x="43814" y="7620"/>
                  </a:lnTo>
                  <a:lnTo>
                    <a:pt x="35559" y="1904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EA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747760" y="4443094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6035" y="0"/>
                  </a:moveTo>
                  <a:lnTo>
                    <a:pt x="15875" y="1904"/>
                  </a:lnTo>
                  <a:lnTo>
                    <a:pt x="7620" y="7619"/>
                  </a:lnTo>
                  <a:lnTo>
                    <a:pt x="1905" y="15874"/>
                  </a:lnTo>
                  <a:lnTo>
                    <a:pt x="0" y="26034"/>
                  </a:lnTo>
                  <a:lnTo>
                    <a:pt x="1905" y="36194"/>
                  </a:lnTo>
                  <a:lnTo>
                    <a:pt x="7620" y="44449"/>
                  </a:lnTo>
                  <a:lnTo>
                    <a:pt x="15875" y="49529"/>
                  </a:lnTo>
                  <a:lnTo>
                    <a:pt x="26035" y="52069"/>
                  </a:lnTo>
                  <a:lnTo>
                    <a:pt x="36195" y="49529"/>
                  </a:lnTo>
                  <a:lnTo>
                    <a:pt x="44450" y="44449"/>
                  </a:lnTo>
                  <a:lnTo>
                    <a:pt x="49530" y="36194"/>
                  </a:lnTo>
                  <a:lnTo>
                    <a:pt x="52070" y="26034"/>
                  </a:lnTo>
                  <a:lnTo>
                    <a:pt x="49530" y="15874"/>
                  </a:lnTo>
                  <a:lnTo>
                    <a:pt x="44450" y="7619"/>
                  </a:lnTo>
                  <a:lnTo>
                    <a:pt x="36195" y="1904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76A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1335403" y="908759"/>
            <a:ext cx="18536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/>
              <a:t>DAY</a:t>
            </a:r>
            <a:r>
              <a:rPr sz="2400" spc="-145" dirty="0"/>
              <a:t> </a:t>
            </a:r>
            <a:r>
              <a:rPr lang="en-US" sz="2400" spc="55" dirty="0" smtClean="0"/>
              <a:t>4</a:t>
            </a:r>
            <a:endParaRPr sz="2400" dirty="0"/>
          </a:p>
        </p:txBody>
      </p:sp>
      <p:sp>
        <p:nvSpPr>
          <p:cNvPr id="44" name="object 44"/>
          <p:cNvSpPr txBox="1"/>
          <p:nvPr/>
        </p:nvSpPr>
        <p:spPr>
          <a:xfrm>
            <a:off x="927417" y="2229705"/>
            <a:ext cx="3029585" cy="154273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350"/>
              </a:spcBef>
              <a:buSzPct val="71428"/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lang="en-US" sz="1400" spc="25" dirty="0" smtClean="0">
                <a:solidFill>
                  <a:srgbClr val="45818E"/>
                </a:solidFill>
                <a:latin typeface="Trebuchet MS"/>
                <a:cs typeface="Trebuchet MS"/>
              </a:rPr>
              <a:t>Travel from </a:t>
            </a:r>
            <a:r>
              <a:rPr lang="en-US" sz="1400" spc="25" dirty="0" err="1" smtClean="0">
                <a:solidFill>
                  <a:srgbClr val="45818E"/>
                </a:solidFill>
                <a:latin typeface="Trebuchet MS"/>
                <a:cs typeface="Trebuchet MS"/>
              </a:rPr>
              <a:t>Martvili</a:t>
            </a:r>
            <a:r>
              <a:rPr lang="en-US" sz="1400" spc="25" dirty="0" smtClean="0">
                <a:solidFill>
                  <a:srgbClr val="45818E"/>
                </a:solidFill>
                <a:latin typeface="Trebuchet MS"/>
                <a:cs typeface="Trebuchet MS"/>
              </a:rPr>
              <a:t> to </a:t>
            </a:r>
            <a:r>
              <a:rPr lang="en-US" sz="1400" spc="25" dirty="0" err="1" smtClean="0">
                <a:solidFill>
                  <a:srgbClr val="45818E"/>
                </a:solidFill>
                <a:latin typeface="Trebuchet MS"/>
                <a:cs typeface="Trebuchet MS"/>
              </a:rPr>
              <a:t>Mestia</a:t>
            </a:r>
            <a:r>
              <a:rPr lang="en-US" sz="1400" spc="25" dirty="0" smtClean="0">
                <a:solidFill>
                  <a:srgbClr val="45818E"/>
                </a:solidFill>
                <a:latin typeface="Trebuchet MS"/>
                <a:cs typeface="Trebuchet MS"/>
              </a:rPr>
              <a:t> (approximately 3-4 hours)</a:t>
            </a:r>
          </a:p>
          <a:p>
            <a:pPr marL="329565" indent="-317500">
              <a:lnSpc>
                <a:spcPct val="100000"/>
              </a:lnSpc>
              <a:spcBef>
                <a:spcPts val="350"/>
              </a:spcBef>
              <a:buSzPct val="71428"/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lang="en-US" sz="1400" spc="25" dirty="0" smtClean="0">
                <a:solidFill>
                  <a:srgbClr val="45818E"/>
                </a:solidFill>
                <a:latin typeface="Trebuchet MS"/>
                <a:cs typeface="Trebuchet MS"/>
              </a:rPr>
              <a:t>Visit </a:t>
            </a:r>
            <a:r>
              <a:rPr lang="en-US" sz="1400" spc="25" dirty="0" err="1" smtClean="0">
                <a:solidFill>
                  <a:srgbClr val="45818E"/>
                </a:solidFill>
                <a:latin typeface="Trebuchet MS"/>
                <a:cs typeface="Trebuchet MS"/>
              </a:rPr>
              <a:t>Defance</a:t>
            </a:r>
            <a:r>
              <a:rPr lang="en-US" sz="1400" spc="25" dirty="0" smtClean="0">
                <a:solidFill>
                  <a:srgbClr val="45818E"/>
                </a:solidFill>
                <a:latin typeface="Trebuchet MS"/>
                <a:cs typeface="Trebuchet MS"/>
              </a:rPr>
              <a:t> Tower</a:t>
            </a:r>
          </a:p>
          <a:p>
            <a:pPr marL="329565" indent="-317500">
              <a:lnSpc>
                <a:spcPct val="100000"/>
              </a:lnSpc>
              <a:spcBef>
                <a:spcPts val="350"/>
              </a:spcBef>
              <a:buSzPct val="71428"/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lang="en-US" sz="1400" spc="25" dirty="0" err="1" smtClean="0">
                <a:solidFill>
                  <a:srgbClr val="45818E"/>
                </a:solidFill>
                <a:latin typeface="Trebuchet MS"/>
                <a:cs typeface="Trebuchet MS"/>
              </a:rPr>
              <a:t>Hatsval</a:t>
            </a:r>
            <a:r>
              <a:rPr lang="en-US" sz="1400" spc="25" dirty="0" smtClean="0">
                <a:solidFill>
                  <a:srgbClr val="45818E"/>
                </a:solidFill>
                <a:latin typeface="Trebuchet MS"/>
                <a:cs typeface="Trebuchet MS"/>
              </a:rPr>
              <a:t> Mountain</a:t>
            </a:r>
          </a:p>
          <a:p>
            <a:pPr marL="329565" indent="-317500">
              <a:lnSpc>
                <a:spcPct val="100000"/>
              </a:lnSpc>
              <a:spcBef>
                <a:spcPts val="350"/>
              </a:spcBef>
              <a:buSzPct val="71428"/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lang="en-US" sz="1400" spc="25" dirty="0" smtClean="0">
                <a:solidFill>
                  <a:srgbClr val="45818E"/>
                </a:solidFill>
                <a:latin typeface="Trebuchet MS"/>
                <a:cs typeface="Trebuchet MS"/>
              </a:rPr>
              <a:t>KORULDI LAKE </a:t>
            </a:r>
          </a:p>
          <a:p>
            <a:pPr marL="329565" indent="-317500">
              <a:lnSpc>
                <a:spcPct val="100000"/>
              </a:lnSpc>
              <a:spcBef>
                <a:spcPts val="350"/>
              </a:spcBef>
              <a:buSzPct val="71428"/>
              <a:buFont typeface="Arial MT"/>
              <a:buChar char="•"/>
              <a:tabLst>
                <a:tab pos="329565" algn="l"/>
                <a:tab pos="330200" algn="l"/>
              </a:tabLst>
            </a:pPr>
            <a:endParaRPr sz="1400" dirty="0">
              <a:latin typeface="Trebuchet MS"/>
              <a:cs typeface="Trebuchet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60045" y="4443095"/>
            <a:ext cx="52069" cy="52069"/>
          </a:xfrm>
          <a:custGeom>
            <a:avLst/>
            <a:gdLst/>
            <a:ahLst/>
            <a:cxnLst/>
            <a:rect l="l" t="t" r="r" b="b"/>
            <a:pathLst>
              <a:path w="52070" h="52070">
                <a:moveTo>
                  <a:pt x="26034" y="0"/>
                </a:moveTo>
                <a:lnTo>
                  <a:pt x="15875" y="1904"/>
                </a:lnTo>
                <a:lnTo>
                  <a:pt x="7619" y="7619"/>
                </a:lnTo>
                <a:lnTo>
                  <a:pt x="1904" y="15874"/>
                </a:lnTo>
                <a:lnTo>
                  <a:pt x="0" y="26034"/>
                </a:lnTo>
                <a:lnTo>
                  <a:pt x="1904" y="36194"/>
                </a:lnTo>
                <a:lnTo>
                  <a:pt x="7619" y="44449"/>
                </a:lnTo>
                <a:lnTo>
                  <a:pt x="15875" y="49529"/>
                </a:lnTo>
                <a:lnTo>
                  <a:pt x="26034" y="52069"/>
                </a:lnTo>
                <a:lnTo>
                  <a:pt x="36194" y="49529"/>
                </a:lnTo>
                <a:lnTo>
                  <a:pt x="44450" y="44449"/>
                </a:lnTo>
                <a:lnTo>
                  <a:pt x="49529" y="36194"/>
                </a:lnTo>
                <a:lnTo>
                  <a:pt x="52070" y="26034"/>
                </a:lnTo>
                <a:lnTo>
                  <a:pt x="49529" y="15874"/>
                </a:lnTo>
                <a:lnTo>
                  <a:pt x="44450" y="7619"/>
                </a:lnTo>
                <a:lnTo>
                  <a:pt x="36194" y="1904"/>
                </a:lnTo>
                <a:lnTo>
                  <a:pt x="26034" y="0"/>
                </a:lnTo>
                <a:close/>
              </a:path>
            </a:pathLst>
          </a:custGeom>
          <a:solidFill>
            <a:srgbClr val="76A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6" name="object 4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18134" y="952500"/>
            <a:ext cx="111124" cy="111125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707755" y="952500"/>
            <a:ext cx="111123" cy="111125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18134" y="1189989"/>
            <a:ext cx="111124" cy="111125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707755" y="1189989"/>
            <a:ext cx="111123" cy="111125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0" y="0"/>
            <a:ext cx="9144000" cy="193040"/>
            <a:chOff x="0" y="0"/>
            <a:chExt cx="9144000" cy="193040"/>
          </a:xfrm>
        </p:grpSpPr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785" y="86360"/>
              <a:ext cx="325120" cy="1066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2434" y="86360"/>
              <a:ext cx="318770" cy="10667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01369" y="86360"/>
              <a:ext cx="318770" cy="1066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176019" y="86360"/>
              <a:ext cx="318769" cy="10667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44955" y="86360"/>
              <a:ext cx="318769" cy="10667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13889" y="86360"/>
              <a:ext cx="318769" cy="10667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282825" y="86360"/>
              <a:ext cx="318769" cy="10667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651760" y="86360"/>
              <a:ext cx="325119" cy="10667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0" y="0"/>
              <a:ext cx="3051175" cy="62865"/>
            </a:xfrm>
            <a:custGeom>
              <a:avLst/>
              <a:gdLst/>
              <a:ahLst/>
              <a:cxnLst/>
              <a:rect l="l" t="t" r="r" b="b"/>
              <a:pathLst>
                <a:path w="3051175" h="62865">
                  <a:moveTo>
                    <a:pt x="305117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51175" y="62864"/>
                  </a:lnTo>
                  <a:lnTo>
                    <a:pt x="305117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121025" y="86360"/>
              <a:ext cx="325120" cy="10667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495675" y="86360"/>
              <a:ext cx="318770" cy="10667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64609" y="86360"/>
              <a:ext cx="318770" cy="10667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239259" y="86360"/>
              <a:ext cx="318770" cy="10667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608195" y="86360"/>
              <a:ext cx="318770" cy="10667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977129" y="86360"/>
              <a:ext cx="318770" cy="106679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346065" y="86360"/>
              <a:ext cx="318770" cy="10667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715000" y="86360"/>
              <a:ext cx="325120" cy="106679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052445" y="0"/>
              <a:ext cx="3063240" cy="62865"/>
            </a:xfrm>
            <a:custGeom>
              <a:avLst/>
              <a:gdLst/>
              <a:ahLst/>
              <a:cxnLst/>
              <a:rect l="l" t="t" r="r" b="b"/>
              <a:pathLst>
                <a:path w="3063240" h="62865">
                  <a:moveTo>
                    <a:pt x="3063239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63239" y="62864"/>
                  </a:lnTo>
                  <a:lnTo>
                    <a:pt x="3063239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184265" y="86360"/>
              <a:ext cx="325119" cy="10667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558915" y="86360"/>
              <a:ext cx="318770" cy="10667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927850" y="86360"/>
              <a:ext cx="318770" cy="10667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302500" y="86360"/>
              <a:ext cx="318770" cy="10667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671434" y="86360"/>
              <a:ext cx="318770" cy="10667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40369" y="86360"/>
              <a:ext cx="318770" cy="106679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409305" y="86360"/>
              <a:ext cx="318770" cy="10667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778240" y="86360"/>
              <a:ext cx="325120" cy="106679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6115684" y="0"/>
              <a:ext cx="3028315" cy="62865"/>
            </a:xfrm>
            <a:custGeom>
              <a:avLst/>
              <a:gdLst/>
              <a:ahLst/>
              <a:cxnLst/>
              <a:rect l="l" t="t" r="r" b="b"/>
              <a:pathLst>
                <a:path w="3028315" h="62865">
                  <a:moveTo>
                    <a:pt x="302831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28315" y="62864"/>
                  </a:lnTo>
                  <a:lnTo>
                    <a:pt x="302831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8" name="object 7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318134" y="728346"/>
            <a:ext cx="111124" cy="111123"/>
          </a:xfrm>
          <a:prstGeom prst="rect">
            <a:avLst/>
          </a:prstGeom>
        </p:spPr>
      </p:pic>
      <p:grpSp>
        <p:nvGrpSpPr>
          <p:cNvPr id="79" name="object 79"/>
          <p:cNvGrpSpPr/>
          <p:nvPr/>
        </p:nvGrpSpPr>
        <p:grpSpPr>
          <a:xfrm>
            <a:off x="307340" y="1503044"/>
            <a:ext cx="139065" cy="2435225"/>
            <a:chOff x="307340" y="1503044"/>
            <a:chExt cx="139065" cy="2435225"/>
          </a:xfrm>
        </p:grpSpPr>
        <p:sp>
          <p:nvSpPr>
            <p:cNvPr id="80" name="object 80"/>
            <p:cNvSpPr/>
            <p:nvPr/>
          </p:nvSpPr>
          <p:spPr>
            <a:xfrm>
              <a:off x="373380" y="1568449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79">
                  <a:moveTo>
                    <a:pt x="0" y="0"/>
                  </a:moveTo>
                  <a:lnTo>
                    <a:pt x="0" y="2354580"/>
                  </a:lnTo>
                </a:path>
              </a:pathLst>
            </a:custGeom>
            <a:ln w="9144">
              <a:solidFill>
                <a:srgbClr val="A0C4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07340" y="1503044"/>
              <a:ext cx="138430" cy="1086485"/>
            </a:xfrm>
            <a:custGeom>
              <a:avLst/>
              <a:gdLst/>
              <a:ahLst/>
              <a:cxnLst/>
              <a:rect l="l" t="t" r="r" b="b"/>
              <a:pathLst>
                <a:path w="138429" h="1086485">
                  <a:moveTo>
                    <a:pt x="62230" y="1013459"/>
                  </a:moveTo>
                  <a:lnTo>
                    <a:pt x="20955" y="1054099"/>
                  </a:lnTo>
                  <a:lnTo>
                    <a:pt x="62230" y="1086484"/>
                  </a:lnTo>
                  <a:lnTo>
                    <a:pt x="103505" y="1054099"/>
                  </a:lnTo>
                  <a:lnTo>
                    <a:pt x="62230" y="1013459"/>
                  </a:lnTo>
                  <a:close/>
                </a:path>
                <a:path w="138429" h="1086485">
                  <a:moveTo>
                    <a:pt x="62230" y="262254"/>
                  </a:moveTo>
                  <a:lnTo>
                    <a:pt x="20955" y="294639"/>
                  </a:lnTo>
                  <a:lnTo>
                    <a:pt x="62230" y="335279"/>
                  </a:lnTo>
                  <a:lnTo>
                    <a:pt x="103505" y="294639"/>
                  </a:lnTo>
                  <a:lnTo>
                    <a:pt x="62230" y="262254"/>
                  </a:lnTo>
                  <a:close/>
                </a:path>
                <a:path w="138429" h="1086485">
                  <a:moveTo>
                    <a:pt x="65405" y="131444"/>
                  </a:moveTo>
                  <a:lnTo>
                    <a:pt x="0" y="196850"/>
                  </a:lnTo>
                  <a:lnTo>
                    <a:pt x="65405" y="262254"/>
                  </a:lnTo>
                  <a:lnTo>
                    <a:pt x="138430" y="196850"/>
                  </a:lnTo>
                  <a:lnTo>
                    <a:pt x="65405" y="131444"/>
                  </a:lnTo>
                  <a:close/>
                </a:path>
                <a:path w="138429" h="1086485">
                  <a:moveTo>
                    <a:pt x="65405" y="0"/>
                  </a:moveTo>
                  <a:lnTo>
                    <a:pt x="0" y="65404"/>
                  </a:lnTo>
                  <a:lnTo>
                    <a:pt x="65405" y="131444"/>
                  </a:lnTo>
                  <a:lnTo>
                    <a:pt x="138430" y="654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07340" y="3322319"/>
              <a:ext cx="139065" cy="26416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14960" y="3676015"/>
              <a:ext cx="123824" cy="262255"/>
            </a:xfrm>
            <a:prstGeom prst="rect">
              <a:avLst/>
            </a:prstGeom>
          </p:spPr>
        </p:pic>
      </p:grpSp>
      <p:pic>
        <p:nvPicPr>
          <p:cNvPr id="84" name="object 84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8707755" y="728346"/>
            <a:ext cx="111123" cy="111123"/>
          </a:xfrm>
          <a:prstGeom prst="rect">
            <a:avLst/>
          </a:prstGeom>
        </p:spPr>
      </p:pic>
      <p:grpSp>
        <p:nvGrpSpPr>
          <p:cNvPr id="85" name="object 85"/>
          <p:cNvGrpSpPr/>
          <p:nvPr/>
        </p:nvGrpSpPr>
        <p:grpSpPr>
          <a:xfrm>
            <a:off x="8696959" y="1503044"/>
            <a:ext cx="139065" cy="2435225"/>
            <a:chOff x="8696959" y="1503044"/>
            <a:chExt cx="139065" cy="2435225"/>
          </a:xfrm>
        </p:grpSpPr>
        <p:sp>
          <p:nvSpPr>
            <p:cNvPr id="86" name="object 86"/>
            <p:cNvSpPr/>
            <p:nvPr/>
          </p:nvSpPr>
          <p:spPr>
            <a:xfrm>
              <a:off x="8762999" y="1568449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79">
                  <a:moveTo>
                    <a:pt x="0" y="0"/>
                  </a:moveTo>
                  <a:lnTo>
                    <a:pt x="0" y="2354580"/>
                  </a:lnTo>
                </a:path>
              </a:pathLst>
            </a:custGeom>
            <a:ln w="9144">
              <a:solidFill>
                <a:srgbClr val="A1C4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696959" y="1503044"/>
              <a:ext cx="138430" cy="1092835"/>
            </a:xfrm>
            <a:custGeom>
              <a:avLst/>
              <a:gdLst/>
              <a:ahLst/>
              <a:cxnLst/>
              <a:rect l="l" t="t" r="r" b="b"/>
              <a:pathLst>
                <a:path w="138429" h="1092835">
                  <a:moveTo>
                    <a:pt x="64770" y="1017904"/>
                  </a:moveTo>
                  <a:lnTo>
                    <a:pt x="24130" y="1059814"/>
                  </a:lnTo>
                  <a:lnTo>
                    <a:pt x="64770" y="1092834"/>
                  </a:lnTo>
                  <a:lnTo>
                    <a:pt x="106680" y="1059814"/>
                  </a:lnTo>
                  <a:lnTo>
                    <a:pt x="64770" y="1017904"/>
                  </a:lnTo>
                  <a:close/>
                </a:path>
                <a:path w="138429" h="1092835">
                  <a:moveTo>
                    <a:pt x="64770" y="262254"/>
                  </a:moveTo>
                  <a:lnTo>
                    <a:pt x="24130" y="294639"/>
                  </a:lnTo>
                  <a:lnTo>
                    <a:pt x="64770" y="335279"/>
                  </a:lnTo>
                  <a:lnTo>
                    <a:pt x="106680" y="294639"/>
                  </a:lnTo>
                  <a:lnTo>
                    <a:pt x="64770" y="262254"/>
                  </a:lnTo>
                  <a:close/>
                </a:path>
                <a:path w="138429" h="1092835">
                  <a:moveTo>
                    <a:pt x="65405" y="131444"/>
                  </a:moveTo>
                  <a:lnTo>
                    <a:pt x="0" y="196850"/>
                  </a:lnTo>
                  <a:lnTo>
                    <a:pt x="65405" y="262254"/>
                  </a:lnTo>
                  <a:lnTo>
                    <a:pt x="138430" y="196850"/>
                  </a:lnTo>
                  <a:lnTo>
                    <a:pt x="65405" y="131444"/>
                  </a:lnTo>
                  <a:close/>
                </a:path>
                <a:path w="138429" h="1092835">
                  <a:moveTo>
                    <a:pt x="65405" y="0"/>
                  </a:moveTo>
                  <a:lnTo>
                    <a:pt x="0" y="65404"/>
                  </a:lnTo>
                  <a:lnTo>
                    <a:pt x="65405" y="131444"/>
                  </a:lnTo>
                  <a:lnTo>
                    <a:pt x="138430" y="654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6959" y="3322319"/>
              <a:ext cx="139065" cy="264160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704579" y="3676015"/>
              <a:ext cx="123823" cy="262255"/>
            </a:xfrm>
            <a:prstGeom prst="rect">
              <a:avLst/>
            </a:prstGeom>
          </p:spPr>
        </p:pic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47" y="-42130"/>
            <a:ext cx="4290378" cy="2514162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72" y="2559030"/>
            <a:ext cx="4275314" cy="25844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11040" y="1579244"/>
            <a:ext cx="139065" cy="2435225"/>
            <a:chOff x="4511040" y="1579244"/>
            <a:chExt cx="139065" cy="2435225"/>
          </a:xfrm>
        </p:grpSpPr>
        <p:sp>
          <p:nvSpPr>
            <p:cNvPr id="3" name="object 3"/>
            <p:cNvSpPr/>
            <p:nvPr/>
          </p:nvSpPr>
          <p:spPr>
            <a:xfrm>
              <a:off x="4576445" y="1645284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79">
                  <a:moveTo>
                    <a:pt x="0" y="0"/>
                  </a:moveTo>
                  <a:lnTo>
                    <a:pt x="0" y="2354579"/>
                  </a:lnTo>
                </a:path>
              </a:pathLst>
            </a:custGeom>
            <a:ln w="9144">
              <a:solidFill>
                <a:srgbClr val="A0C4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11040" y="1579244"/>
              <a:ext cx="138430" cy="1016000"/>
            </a:xfrm>
            <a:custGeom>
              <a:avLst/>
              <a:gdLst/>
              <a:ahLst/>
              <a:cxnLst/>
              <a:rect l="l" t="t" r="r" b="b"/>
              <a:pathLst>
                <a:path w="138429" h="1016000">
                  <a:moveTo>
                    <a:pt x="57785" y="941704"/>
                  </a:moveTo>
                  <a:lnTo>
                    <a:pt x="16510" y="982979"/>
                  </a:lnTo>
                  <a:lnTo>
                    <a:pt x="57785" y="1015999"/>
                  </a:lnTo>
                  <a:lnTo>
                    <a:pt x="99060" y="982979"/>
                  </a:lnTo>
                  <a:lnTo>
                    <a:pt x="57785" y="941704"/>
                  </a:lnTo>
                  <a:close/>
                </a:path>
                <a:path w="138429" h="1016000">
                  <a:moveTo>
                    <a:pt x="57785" y="261619"/>
                  </a:moveTo>
                  <a:lnTo>
                    <a:pt x="16510" y="294004"/>
                  </a:lnTo>
                  <a:lnTo>
                    <a:pt x="57785" y="335279"/>
                  </a:lnTo>
                  <a:lnTo>
                    <a:pt x="99060" y="294004"/>
                  </a:lnTo>
                  <a:lnTo>
                    <a:pt x="57785" y="261619"/>
                  </a:lnTo>
                  <a:close/>
                </a:path>
                <a:path w="138429" h="1016000">
                  <a:moveTo>
                    <a:pt x="65405" y="130809"/>
                  </a:moveTo>
                  <a:lnTo>
                    <a:pt x="0" y="196214"/>
                  </a:lnTo>
                  <a:lnTo>
                    <a:pt x="65405" y="261619"/>
                  </a:lnTo>
                  <a:lnTo>
                    <a:pt x="138430" y="196214"/>
                  </a:lnTo>
                  <a:lnTo>
                    <a:pt x="65405" y="130809"/>
                  </a:lnTo>
                  <a:close/>
                </a:path>
                <a:path w="138429" h="1016000">
                  <a:moveTo>
                    <a:pt x="65405" y="0"/>
                  </a:moveTo>
                  <a:lnTo>
                    <a:pt x="0" y="65404"/>
                  </a:lnTo>
                  <a:lnTo>
                    <a:pt x="65405" y="130809"/>
                  </a:lnTo>
                  <a:lnTo>
                    <a:pt x="138430" y="654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1040" y="3399155"/>
              <a:ext cx="139064" cy="2641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8660" y="3752215"/>
              <a:ext cx="123825" cy="26225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85" y="86360"/>
            <a:ext cx="325120" cy="1066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2434" y="86360"/>
            <a:ext cx="318770" cy="1066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369" y="86360"/>
            <a:ext cx="318770" cy="1066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6019" y="86360"/>
            <a:ext cx="318769" cy="10667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4955" y="86360"/>
            <a:ext cx="318769" cy="1066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13889" y="86360"/>
            <a:ext cx="318769" cy="1066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82825" y="86360"/>
            <a:ext cx="318769" cy="10667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0" y="0"/>
            <a:ext cx="3051175" cy="193040"/>
            <a:chOff x="0" y="0"/>
            <a:chExt cx="3051175" cy="193040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51760" y="86360"/>
              <a:ext cx="325119" cy="10667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0"/>
              <a:ext cx="3051175" cy="62865"/>
            </a:xfrm>
            <a:custGeom>
              <a:avLst/>
              <a:gdLst/>
              <a:ahLst/>
              <a:cxnLst/>
              <a:rect l="l" t="t" r="r" b="b"/>
              <a:pathLst>
                <a:path w="3051175" h="62865">
                  <a:moveTo>
                    <a:pt x="305117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51175" y="62864"/>
                  </a:lnTo>
                  <a:lnTo>
                    <a:pt x="305117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21025" y="86360"/>
            <a:ext cx="325120" cy="10667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95675" y="86360"/>
            <a:ext cx="318770" cy="10667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64609" y="86360"/>
            <a:ext cx="318770" cy="10667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239259" y="86360"/>
            <a:ext cx="318770" cy="10667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08195" y="86360"/>
            <a:ext cx="318770" cy="10667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77129" y="86360"/>
            <a:ext cx="318770" cy="10667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346065" y="86360"/>
            <a:ext cx="318770" cy="106679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3052445" y="0"/>
            <a:ext cx="3063240" cy="193040"/>
            <a:chOff x="3052445" y="0"/>
            <a:chExt cx="3063240" cy="19304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5000" y="86360"/>
              <a:ext cx="325120" cy="1066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052445" y="0"/>
              <a:ext cx="3063240" cy="62865"/>
            </a:xfrm>
            <a:custGeom>
              <a:avLst/>
              <a:gdLst/>
              <a:ahLst/>
              <a:cxnLst/>
              <a:rect l="l" t="t" r="r" b="b"/>
              <a:pathLst>
                <a:path w="3063240" h="62865">
                  <a:moveTo>
                    <a:pt x="3063239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63239" y="62864"/>
                  </a:lnTo>
                  <a:lnTo>
                    <a:pt x="3063239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84265" y="86360"/>
            <a:ext cx="325119" cy="10667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558915" y="86360"/>
            <a:ext cx="318770" cy="10667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927850" y="86360"/>
            <a:ext cx="318770" cy="10667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302500" y="86360"/>
            <a:ext cx="318770" cy="10667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671434" y="86360"/>
            <a:ext cx="318770" cy="10667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40369" y="86360"/>
            <a:ext cx="318770" cy="10667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09305" y="86360"/>
            <a:ext cx="318770" cy="106679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6115684" y="0"/>
            <a:ext cx="3028315" cy="193040"/>
            <a:chOff x="6115684" y="0"/>
            <a:chExt cx="3028315" cy="193040"/>
          </a:xfrm>
        </p:grpSpPr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78239" y="86360"/>
              <a:ext cx="325120" cy="10667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115684" y="0"/>
              <a:ext cx="3028315" cy="62865"/>
            </a:xfrm>
            <a:custGeom>
              <a:avLst/>
              <a:gdLst/>
              <a:ahLst/>
              <a:cxnLst/>
              <a:rect l="l" t="t" r="r" b="b"/>
              <a:pathLst>
                <a:path w="3028315" h="62865">
                  <a:moveTo>
                    <a:pt x="302831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28315" y="62864"/>
                  </a:lnTo>
                  <a:lnTo>
                    <a:pt x="302831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356870" y="4362450"/>
            <a:ext cx="51435" cy="53340"/>
          </a:xfrm>
          <a:custGeom>
            <a:avLst/>
            <a:gdLst/>
            <a:ahLst/>
            <a:cxnLst/>
            <a:rect l="l" t="t" r="r" b="b"/>
            <a:pathLst>
              <a:path w="51434" h="53339">
                <a:moveTo>
                  <a:pt x="25400" y="0"/>
                </a:moveTo>
                <a:lnTo>
                  <a:pt x="15875" y="1904"/>
                </a:lnTo>
                <a:lnTo>
                  <a:pt x="7619" y="7620"/>
                </a:lnTo>
                <a:lnTo>
                  <a:pt x="1904" y="16509"/>
                </a:lnTo>
                <a:lnTo>
                  <a:pt x="0" y="26670"/>
                </a:lnTo>
                <a:lnTo>
                  <a:pt x="1904" y="36829"/>
                </a:lnTo>
                <a:lnTo>
                  <a:pt x="7619" y="45720"/>
                </a:lnTo>
                <a:lnTo>
                  <a:pt x="15875" y="51434"/>
                </a:lnTo>
                <a:lnTo>
                  <a:pt x="25400" y="53340"/>
                </a:lnTo>
                <a:lnTo>
                  <a:pt x="35559" y="51434"/>
                </a:lnTo>
                <a:lnTo>
                  <a:pt x="43814" y="45720"/>
                </a:lnTo>
                <a:lnTo>
                  <a:pt x="49529" y="36829"/>
                </a:lnTo>
                <a:lnTo>
                  <a:pt x="51434" y="26670"/>
                </a:lnTo>
                <a:lnTo>
                  <a:pt x="49529" y="16509"/>
                </a:lnTo>
                <a:lnTo>
                  <a:pt x="43814" y="7620"/>
                </a:lnTo>
                <a:lnTo>
                  <a:pt x="35559" y="1904"/>
                </a:lnTo>
                <a:lnTo>
                  <a:pt x="2540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46490" y="4362450"/>
            <a:ext cx="51435" cy="53340"/>
          </a:xfrm>
          <a:custGeom>
            <a:avLst/>
            <a:gdLst/>
            <a:ahLst/>
            <a:cxnLst/>
            <a:rect l="l" t="t" r="r" b="b"/>
            <a:pathLst>
              <a:path w="51434" h="53339">
                <a:moveTo>
                  <a:pt x="25400" y="0"/>
                </a:moveTo>
                <a:lnTo>
                  <a:pt x="15239" y="1904"/>
                </a:lnTo>
                <a:lnTo>
                  <a:pt x="7619" y="7620"/>
                </a:lnTo>
                <a:lnTo>
                  <a:pt x="1904" y="16509"/>
                </a:lnTo>
                <a:lnTo>
                  <a:pt x="0" y="26670"/>
                </a:lnTo>
                <a:lnTo>
                  <a:pt x="1904" y="36829"/>
                </a:lnTo>
                <a:lnTo>
                  <a:pt x="7619" y="45720"/>
                </a:lnTo>
                <a:lnTo>
                  <a:pt x="15239" y="51434"/>
                </a:lnTo>
                <a:lnTo>
                  <a:pt x="25400" y="53340"/>
                </a:lnTo>
                <a:lnTo>
                  <a:pt x="35559" y="51434"/>
                </a:lnTo>
                <a:lnTo>
                  <a:pt x="43814" y="45720"/>
                </a:lnTo>
                <a:lnTo>
                  <a:pt x="49529" y="36829"/>
                </a:lnTo>
                <a:lnTo>
                  <a:pt x="51434" y="26670"/>
                </a:lnTo>
                <a:lnTo>
                  <a:pt x="49529" y="16509"/>
                </a:lnTo>
                <a:lnTo>
                  <a:pt x="43814" y="7620"/>
                </a:lnTo>
                <a:lnTo>
                  <a:pt x="35559" y="1904"/>
                </a:lnTo>
                <a:lnTo>
                  <a:pt x="25400" y="0"/>
                </a:lnTo>
                <a:close/>
              </a:path>
            </a:pathLst>
          </a:custGeom>
          <a:solidFill>
            <a:srgbClr val="EA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798068" y="510285"/>
            <a:ext cx="891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/>
              <a:t>DA</a:t>
            </a:r>
            <a:r>
              <a:rPr sz="2400" spc="60" dirty="0"/>
              <a:t>Y</a:t>
            </a:r>
            <a:r>
              <a:rPr sz="2400" spc="-120" dirty="0"/>
              <a:t> </a:t>
            </a:r>
            <a:r>
              <a:rPr lang="en-US" sz="2400" spc="55" dirty="0"/>
              <a:t>5</a:t>
            </a:r>
            <a:endParaRPr sz="2400" dirty="0"/>
          </a:p>
        </p:txBody>
      </p:sp>
      <p:sp>
        <p:nvSpPr>
          <p:cNvPr id="44" name="object 44"/>
          <p:cNvSpPr txBox="1"/>
          <p:nvPr/>
        </p:nvSpPr>
        <p:spPr>
          <a:xfrm>
            <a:off x="938580" y="1002766"/>
            <a:ext cx="2040889" cy="47641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355"/>
              </a:spcBef>
              <a:buSzPct val="71428"/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lang="en-US" sz="1400" spc="25" dirty="0" smtClean="0">
                <a:solidFill>
                  <a:srgbClr val="45818E"/>
                </a:solidFill>
                <a:latin typeface="Trebuchet MS"/>
                <a:cs typeface="Trebuchet MS"/>
              </a:rPr>
              <a:t>MESTIA TO USHGULI TREK</a:t>
            </a:r>
            <a:endParaRPr sz="1400" dirty="0" smtClean="0">
              <a:latin typeface="Trebuchet MS"/>
              <a:cs typeface="Trebuchet MS"/>
            </a:endParaRPr>
          </a:p>
        </p:txBody>
      </p:sp>
      <p:pic>
        <p:nvPicPr>
          <p:cNvPr id="45" name="object 4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18134" y="952500"/>
            <a:ext cx="111124" cy="11112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707755" y="952500"/>
            <a:ext cx="111123" cy="111125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0" y="4949823"/>
            <a:ext cx="9144000" cy="193675"/>
            <a:chOff x="0" y="4949823"/>
            <a:chExt cx="9144000" cy="193675"/>
          </a:xfrm>
        </p:grpSpPr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785" y="4949823"/>
              <a:ext cx="325120" cy="10667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2434" y="4949823"/>
              <a:ext cx="318770" cy="10667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1369" y="4949823"/>
              <a:ext cx="318770" cy="1066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76019" y="4949823"/>
              <a:ext cx="318769" cy="10667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44955" y="4949823"/>
              <a:ext cx="318769" cy="1066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13889" y="4949823"/>
              <a:ext cx="318769" cy="10667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282825" y="4949823"/>
              <a:ext cx="318769" cy="10667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51760" y="4949823"/>
              <a:ext cx="325119" cy="106679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0" y="5080635"/>
              <a:ext cx="3051175" cy="62865"/>
            </a:xfrm>
            <a:custGeom>
              <a:avLst/>
              <a:gdLst/>
              <a:ahLst/>
              <a:cxnLst/>
              <a:rect l="l" t="t" r="r" b="b"/>
              <a:pathLst>
                <a:path w="3051175" h="62864">
                  <a:moveTo>
                    <a:pt x="305117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51175" y="62864"/>
                  </a:lnTo>
                  <a:lnTo>
                    <a:pt x="305117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21025" y="4949823"/>
              <a:ext cx="325120" cy="10667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495675" y="4949823"/>
              <a:ext cx="318770" cy="10667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864609" y="4949823"/>
              <a:ext cx="318770" cy="10667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239259" y="4949823"/>
              <a:ext cx="318770" cy="10667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08195" y="4949823"/>
              <a:ext cx="318770" cy="10667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77129" y="4949823"/>
              <a:ext cx="318770" cy="10667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46065" y="4949823"/>
              <a:ext cx="318770" cy="10667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15000" y="4949823"/>
              <a:ext cx="325120" cy="10667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052445" y="5080635"/>
              <a:ext cx="3063240" cy="62865"/>
            </a:xfrm>
            <a:custGeom>
              <a:avLst/>
              <a:gdLst/>
              <a:ahLst/>
              <a:cxnLst/>
              <a:rect l="l" t="t" r="r" b="b"/>
              <a:pathLst>
                <a:path w="3063240" h="62864">
                  <a:moveTo>
                    <a:pt x="3063239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63239" y="62864"/>
                  </a:lnTo>
                  <a:lnTo>
                    <a:pt x="3063239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184265" y="4949823"/>
              <a:ext cx="325119" cy="10667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558915" y="4949823"/>
              <a:ext cx="318770" cy="10667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927850" y="4949823"/>
              <a:ext cx="318770" cy="10667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302500" y="4949823"/>
              <a:ext cx="318770" cy="10667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71434" y="4949823"/>
              <a:ext cx="318770" cy="10667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040369" y="4949823"/>
              <a:ext cx="318770" cy="10667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09305" y="4949823"/>
              <a:ext cx="318770" cy="10667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778240" y="4949823"/>
              <a:ext cx="325120" cy="10667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115684" y="5080635"/>
              <a:ext cx="3028315" cy="62865"/>
            </a:xfrm>
            <a:custGeom>
              <a:avLst/>
              <a:gdLst/>
              <a:ahLst/>
              <a:cxnLst/>
              <a:rect l="l" t="t" r="r" b="b"/>
              <a:pathLst>
                <a:path w="3028315" h="62864">
                  <a:moveTo>
                    <a:pt x="302831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28315" y="62864"/>
                  </a:lnTo>
                  <a:lnTo>
                    <a:pt x="302831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356870" y="448373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5400" y="0"/>
                </a:moveTo>
                <a:lnTo>
                  <a:pt x="15875" y="1904"/>
                </a:lnTo>
                <a:lnTo>
                  <a:pt x="7619" y="7619"/>
                </a:lnTo>
                <a:lnTo>
                  <a:pt x="1904" y="15874"/>
                </a:lnTo>
                <a:lnTo>
                  <a:pt x="0" y="26034"/>
                </a:lnTo>
                <a:lnTo>
                  <a:pt x="1904" y="35559"/>
                </a:lnTo>
                <a:lnTo>
                  <a:pt x="7619" y="43814"/>
                </a:lnTo>
                <a:lnTo>
                  <a:pt x="15875" y="49529"/>
                </a:lnTo>
                <a:lnTo>
                  <a:pt x="25400" y="51434"/>
                </a:lnTo>
                <a:lnTo>
                  <a:pt x="35559" y="49529"/>
                </a:lnTo>
                <a:lnTo>
                  <a:pt x="43814" y="43814"/>
                </a:lnTo>
                <a:lnTo>
                  <a:pt x="49529" y="35559"/>
                </a:lnTo>
                <a:lnTo>
                  <a:pt x="51434" y="26034"/>
                </a:lnTo>
                <a:lnTo>
                  <a:pt x="49529" y="15874"/>
                </a:lnTo>
                <a:lnTo>
                  <a:pt x="43814" y="7619"/>
                </a:lnTo>
                <a:lnTo>
                  <a:pt x="35559" y="1904"/>
                </a:lnTo>
                <a:lnTo>
                  <a:pt x="25400" y="0"/>
                </a:lnTo>
                <a:close/>
              </a:path>
            </a:pathLst>
          </a:custGeom>
          <a:solidFill>
            <a:srgbClr val="76A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" name="object 7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18134" y="728346"/>
            <a:ext cx="111124" cy="111123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18134" y="1171068"/>
            <a:ext cx="111124" cy="111123"/>
          </a:xfrm>
          <a:prstGeom prst="rect">
            <a:avLst/>
          </a:prstGeom>
        </p:spPr>
      </p:pic>
      <p:grpSp>
        <p:nvGrpSpPr>
          <p:cNvPr id="79" name="object 79"/>
          <p:cNvGrpSpPr/>
          <p:nvPr/>
        </p:nvGrpSpPr>
        <p:grpSpPr>
          <a:xfrm>
            <a:off x="307340" y="1502410"/>
            <a:ext cx="139065" cy="2435860"/>
            <a:chOff x="307340" y="1502410"/>
            <a:chExt cx="139065" cy="2435860"/>
          </a:xfrm>
        </p:grpSpPr>
        <p:sp>
          <p:nvSpPr>
            <p:cNvPr id="80" name="object 80"/>
            <p:cNvSpPr/>
            <p:nvPr/>
          </p:nvSpPr>
          <p:spPr>
            <a:xfrm>
              <a:off x="373380" y="1568450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79">
                  <a:moveTo>
                    <a:pt x="0" y="0"/>
                  </a:moveTo>
                  <a:lnTo>
                    <a:pt x="0" y="2354580"/>
                  </a:lnTo>
                </a:path>
              </a:pathLst>
            </a:custGeom>
            <a:ln w="9144">
              <a:solidFill>
                <a:srgbClr val="A0C4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07340" y="1502410"/>
              <a:ext cx="138430" cy="1086485"/>
            </a:xfrm>
            <a:custGeom>
              <a:avLst/>
              <a:gdLst/>
              <a:ahLst/>
              <a:cxnLst/>
              <a:rect l="l" t="t" r="r" b="b"/>
              <a:pathLst>
                <a:path w="138429" h="1086485">
                  <a:moveTo>
                    <a:pt x="62230" y="1013459"/>
                  </a:moveTo>
                  <a:lnTo>
                    <a:pt x="20955" y="1054100"/>
                  </a:lnTo>
                  <a:lnTo>
                    <a:pt x="62230" y="1086484"/>
                  </a:lnTo>
                  <a:lnTo>
                    <a:pt x="103505" y="1054100"/>
                  </a:lnTo>
                  <a:lnTo>
                    <a:pt x="62230" y="1013459"/>
                  </a:lnTo>
                  <a:close/>
                </a:path>
                <a:path w="138429" h="1086485">
                  <a:moveTo>
                    <a:pt x="62230" y="262254"/>
                  </a:moveTo>
                  <a:lnTo>
                    <a:pt x="20955" y="294639"/>
                  </a:lnTo>
                  <a:lnTo>
                    <a:pt x="62230" y="335279"/>
                  </a:lnTo>
                  <a:lnTo>
                    <a:pt x="103505" y="294639"/>
                  </a:lnTo>
                  <a:lnTo>
                    <a:pt x="62230" y="262254"/>
                  </a:lnTo>
                  <a:close/>
                </a:path>
                <a:path w="138429" h="1086485">
                  <a:moveTo>
                    <a:pt x="65405" y="130810"/>
                  </a:moveTo>
                  <a:lnTo>
                    <a:pt x="0" y="196850"/>
                  </a:lnTo>
                  <a:lnTo>
                    <a:pt x="65405" y="262254"/>
                  </a:lnTo>
                  <a:lnTo>
                    <a:pt x="138430" y="196850"/>
                  </a:lnTo>
                  <a:lnTo>
                    <a:pt x="65405" y="130810"/>
                  </a:lnTo>
                  <a:close/>
                </a:path>
                <a:path w="138429" h="1086485">
                  <a:moveTo>
                    <a:pt x="65405" y="0"/>
                  </a:moveTo>
                  <a:lnTo>
                    <a:pt x="0" y="65404"/>
                  </a:lnTo>
                  <a:lnTo>
                    <a:pt x="65405" y="130810"/>
                  </a:lnTo>
                  <a:lnTo>
                    <a:pt x="138430" y="654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07340" y="3322320"/>
              <a:ext cx="139065" cy="26416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14960" y="3676014"/>
              <a:ext cx="123824" cy="262255"/>
            </a:xfrm>
            <a:prstGeom prst="rect">
              <a:avLst/>
            </a:prstGeom>
          </p:spPr>
        </p:pic>
      </p:grpSp>
      <p:sp>
        <p:nvSpPr>
          <p:cNvPr id="84" name="object 84"/>
          <p:cNvSpPr/>
          <p:nvPr/>
        </p:nvSpPr>
        <p:spPr>
          <a:xfrm>
            <a:off x="8746490" y="448373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5400" y="0"/>
                </a:moveTo>
                <a:lnTo>
                  <a:pt x="15239" y="1904"/>
                </a:lnTo>
                <a:lnTo>
                  <a:pt x="7619" y="7619"/>
                </a:lnTo>
                <a:lnTo>
                  <a:pt x="1904" y="15874"/>
                </a:lnTo>
                <a:lnTo>
                  <a:pt x="0" y="26034"/>
                </a:lnTo>
                <a:lnTo>
                  <a:pt x="1904" y="35559"/>
                </a:lnTo>
                <a:lnTo>
                  <a:pt x="7619" y="43814"/>
                </a:lnTo>
                <a:lnTo>
                  <a:pt x="15239" y="49529"/>
                </a:lnTo>
                <a:lnTo>
                  <a:pt x="25400" y="51434"/>
                </a:lnTo>
                <a:lnTo>
                  <a:pt x="35559" y="49529"/>
                </a:lnTo>
                <a:lnTo>
                  <a:pt x="43814" y="43814"/>
                </a:lnTo>
                <a:lnTo>
                  <a:pt x="49529" y="35559"/>
                </a:lnTo>
                <a:lnTo>
                  <a:pt x="51434" y="26034"/>
                </a:lnTo>
                <a:lnTo>
                  <a:pt x="49529" y="15874"/>
                </a:lnTo>
                <a:lnTo>
                  <a:pt x="43814" y="7619"/>
                </a:lnTo>
                <a:lnTo>
                  <a:pt x="35559" y="1904"/>
                </a:lnTo>
                <a:lnTo>
                  <a:pt x="25400" y="0"/>
                </a:lnTo>
                <a:close/>
              </a:path>
            </a:pathLst>
          </a:custGeom>
          <a:solidFill>
            <a:srgbClr val="76A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object 8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707755" y="728346"/>
            <a:ext cx="111123" cy="111123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8707755" y="1171068"/>
            <a:ext cx="111123" cy="111123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8696959" y="1502410"/>
            <a:ext cx="139065" cy="2435860"/>
            <a:chOff x="8696959" y="1502410"/>
            <a:chExt cx="139065" cy="2435860"/>
          </a:xfrm>
        </p:grpSpPr>
        <p:sp>
          <p:nvSpPr>
            <p:cNvPr id="88" name="object 88"/>
            <p:cNvSpPr/>
            <p:nvPr/>
          </p:nvSpPr>
          <p:spPr>
            <a:xfrm>
              <a:off x="8762999" y="1568450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79">
                  <a:moveTo>
                    <a:pt x="0" y="0"/>
                  </a:moveTo>
                  <a:lnTo>
                    <a:pt x="0" y="2354580"/>
                  </a:lnTo>
                </a:path>
              </a:pathLst>
            </a:custGeom>
            <a:ln w="9144">
              <a:solidFill>
                <a:srgbClr val="A1C4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696959" y="1502410"/>
              <a:ext cx="138430" cy="1092835"/>
            </a:xfrm>
            <a:custGeom>
              <a:avLst/>
              <a:gdLst/>
              <a:ahLst/>
              <a:cxnLst/>
              <a:rect l="l" t="t" r="r" b="b"/>
              <a:pathLst>
                <a:path w="138429" h="1092835">
                  <a:moveTo>
                    <a:pt x="64770" y="1017904"/>
                  </a:moveTo>
                  <a:lnTo>
                    <a:pt x="24130" y="1059814"/>
                  </a:lnTo>
                  <a:lnTo>
                    <a:pt x="64770" y="1092834"/>
                  </a:lnTo>
                  <a:lnTo>
                    <a:pt x="106680" y="1059814"/>
                  </a:lnTo>
                  <a:lnTo>
                    <a:pt x="64770" y="1017904"/>
                  </a:lnTo>
                  <a:close/>
                </a:path>
                <a:path w="138429" h="1092835">
                  <a:moveTo>
                    <a:pt x="64770" y="262254"/>
                  </a:moveTo>
                  <a:lnTo>
                    <a:pt x="24130" y="294639"/>
                  </a:lnTo>
                  <a:lnTo>
                    <a:pt x="64770" y="335279"/>
                  </a:lnTo>
                  <a:lnTo>
                    <a:pt x="106680" y="294639"/>
                  </a:lnTo>
                  <a:lnTo>
                    <a:pt x="64770" y="262254"/>
                  </a:lnTo>
                  <a:close/>
                </a:path>
                <a:path w="138429" h="1092835">
                  <a:moveTo>
                    <a:pt x="65405" y="130810"/>
                  </a:moveTo>
                  <a:lnTo>
                    <a:pt x="0" y="196850"/>
                  </a:lnTo>
                  <a:lnTo>
                    <a:pt x="65405" y="262254"/>
                  </a:lnTo>
                  <a:lnTo>
                    <a:pt x="138430" y="196850"/>
                  </a:lnTo>
                  <a:lnTo>
                    <a:pt x="65405" y="130810"/>
                  </a:lnTo>
                  <a:close/>
                </a:path>
                <a:path w="138429" h="1092835">
                  <a:moveTo>
                    <a:pt x="65405" y="0"/>
                  </a:moveTo>
                  <a:lnTo>
                    <a:pt x="0" y="65404"/>
                  </a:lnTo>
                  <a:lnTo>
                    <a:pt x="65405" y="130810"/>
                  </a:lnTo>
                  <a:lnTo>
                    <a:pt x="138430" y="654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6959" y="3322320"/>
              <a:ext cx="139065" cy="26416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704579" y="3676014"/>
              <a:ext cx="123823" cy="262255"/>
            </a:xfrm>
            <a:prstGeom prst="rect">
              <a:avLst/>
            </a:prstGeom>
          </p:spPr>
        </p:pic>
      </p:grpSp>
      <p:pic>
        <p:nvPicPr>
          <p:cNvPr id="4098" name="Picture 2" descr="YEREVAN CITY TOUR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2" y="783907"/>
            <a:ext cx="38481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58" y="380680"/>
            <a:ext cx="4910456" cy="44576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9720" y="217804"/>
            <a:ext cx="2495549" cy="2437130"/>
            <a:chOff x="299720" y="217804"/>
            <a:chExt cx="2495549" cy="2437130"/>
          </a:xfrm>
        </p:grpSpPr>
        <p:sp>
          <p:nvSpPr>
            <p:cNvPr id="3" name="object 3"/>
            <p:cNvSpPr/>
            <p:nvPr/>
          </p:nvSpPr>
          <p:spPr>
            <a:xfrm>
              <a:off x="374650" y="283209"/>
              <a:ext cx="2354580" cy="2354580"/>
            </a:xfrm>
            <a:custGeom>
              <a:avLst/>
              <a:gdLst/>
              <a:ahLst/>
              <a:cxnLst/>
              <a:rect l="l" t="t" r="r" b="b"/>
              <a:pathLst>
                <a:path w="2354580" h="2354580">
                  <a:moveTo>
                    <a:pt x="2354580" y="0"/>
                  </a:moveTo>
                  <a:lnTo>
                    <a:pt x="0" y="0"/>
                  </a:lnTo>
                </a:path>
                <a:path w="2354580" h="2354580">
                  <a:moveTo>
                    <a:pt x="0" y="0"/>
                  </a:moveTo>
                  <a:lnTo>
                    <a:pt x="0" y="2354579"/>
                  </a:lnTo>
                </a:path>
              </a:pathLst>
            </a:custGeom>
            <a:ln w="9144">
              <a:solidFill>
                <a:srgbClr val="A0C4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9720" y="217804"/>
              <a:ext cx="271145" cy="130810"/>
            </a:xfrm>
            <a:custGeom>
              <a:avLst/>
              <a:gdLst/>
              <a:ahLst/>
              <a:cxnLst/>
              <a:rect l="l" t="t" r="r" b="b"/>
              <a:pathLst>
                <a:path w="271145" h="130810">
                  <a:moveTo>
                    <a:pt x="205739" y="0"/>
                  </a:moveTo>
                  <a:lnTo>
                    <a:pt x="136525" y="61595"/>
                  </a:lnTo>
                  <a:lnTo>
                    <a:pt x="73659" y="0"/>
                  </a:lnTo>
                  <a:lnTo>
                    <a:pt x="0" y="65405"/>
                  </a:lnTo>
                  <a:lnTo>
                    <a:pt x="73659" y="130810"/>
                  </a:lnTo>
                  <a:lnTo>
                    <a:pt x="136525" y="68580"/>
                  </a:lnTo>
                  <a:lnTo>
                    <a:pt x="205739" y="130810"/>
                  </a:lnTo>
                  <a:lnTo>
                    <a:pt x="271145" y="65405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86940" y="217804"/>
              <a:ext cx="254635" cy="13144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9720" y="251459"/>
              <a:ext cx="1156335" cy="1140460"/>
            </a:xfrm>
            <a:custGeom>
              <a:avLst/>
              <a:gdLst/>
              <a:ahLst/>
              <a:cxnLst/>
              <a:rect l="l" t="t" r="r" b="b"/>
              <a:pathLst>
                <a:path w="1156335" h="1140460">
                  <a:moveTo>
                    <a:pt x="71754" y="1065529"/>
                  </a:moveTo>
                  <a:lnTo>
                    <a:pt x="30479" y="1107439"/>
                  </a:lnTo>
                  <a:lnTo>
                    <a:pt x="71754" y="1140460"/>
                  </a:lnTo>
                  <a:lnTo>
                    <a:pt x="112395" y="1107439"/>
                  </a:lnTo>
                  <a:lnTo>
                    <a:pt x="71754" y="1065529"/>
                  </a:lnTo>
                  <a:close/>
                </a:path>
                <a:path w="1156335" h="1140460">
                  <a:moveTo>
                    <a:pt x="74929" y="238125"/>
                  </a:moveTo>
                  <a:lnTo>
                    <a:pt x="33654" y="270510"/>
                  </a:lnTo>
                  <a:lnTo>
                    <a:pt x="74929" y="311150"/>
                  </a:lnTo>
                  <a:lnTo>
                    <a:pt x="115570" y="270510"/>
                  </a:lnTo>
                  <a:lnTo>
                    <a:pt x="74929" y="238125"/>
                  </a:lnTo>
                  <a:close/>
                </a:path>
                <a:path w="1156335" h="1140460">
                  <a:moveTo>
                    <a:pt x="73659" y="97789"/>
                  </a:moveTo>
                  <a:lnTo>
                    <a:pt x="0" y="163194"/>
                  </a:lnTo>
                  <a:lnTo>
                    <a:pt x="73659" y="228600"/>
                  </a:lnTo>
                  <a:lnTo>
                    <a:pt x="140334" y="163194"/>
                  </a:lnTo>
                  <a:lnTo>
                    <a:pt x="73659" y="97789"/>
                  </a:lnTo>
                  <a:close/>
                </a:path>
                <a:path w="1156335" h="1140460">
                  <a:moveTo>
                    <a:pt x="312420" y="0"/>
                  </a:moveTo>
                  <a:lnTo>
                    <a:pt x="271145" y="32385"/>
                  </a:lnTo>
                  <a:lnTo>
                    <a:pt x="312420" y="73660"/>
                  </a:lnTo>
                  <a:lnTo>
                    <a:pt x="353695" y="32385"/>
                  </a:lnTo>
                  <a:lnTo>
                    <a:pt x="312420" y="0"/>
                  </a:lnTo>
                  <a:close/>
                </a:path>
                <a:path w="1156335" h="1140460">
                  <a:moveTo>
                    <a:pt x="1123950" y="0"/>
                  </a:moveTo>
                  <a:lnTo>
                    <a:pt x="1083310" y="32385"/>
                  </a:lnTo>
                  <a:lnTo>
                    <a:pt x="1123950" y="73660"/>
                  </a:lnTo>
                  <a:lnTo>
                    <a:pt x="1156335" y="32385"/>
                  </a:lnTo>
                  <a:lnTo>
                    <a:pt x="1123950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720" y="2038984"/>
              <a:ext cx="140335" cy="2622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31109" y="217804"/>
              <a:ext cx="264160" cy="12382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9245" y="2392679"/>
              <a:ext cx="123825" cy="262255"/>
            </a:xfrm>
            <a:custGeom>
              <a:avLst/>
              <a:gdLst/>
              <a:ahLst/>
              <a:cxnLst/>
              <a:rect l="l" t="t" r="r" b="b"/>
              <a:pathLst>
                <a:path w="123825" h="262255">
                  <a:moveTo>
                    <a:pt x="123825" y="196850"/>
                  </a:moveTo>
                  <a:lnTo>
                    <a:pt x="0" y="196850"/>
                  </a:lnTo>
                  <a:lnTo>
                    <a:pt x="66039" y="262255"/>
                  </a:lnTo>
                  <a:lnTo>
                    <a:pt x="123825" y="196850"/>
                  </a:lnTo>
                  <a:close/>
                </a:path>
                <a:path w="123825" h="262255">
                  <a:moveTo>
                    <a:pt x="123825" y="131444"/>
                  </a:moveTo>
                  <a:lnTo>
                    <a:pt x="0" y="131444"/>
                  </a:lnTo>
                  <a:lnTo>
                    <a:pt x="66039" y="196850"/>
                  </a:lnTo>
                  <a:lnTo>
                    <a:pt x="123825" y="131444"/>
                  </a:lnTo>
                  <a:close/>
                </a:path>
                <a:path w="123825" h="262255">
                  <a:moveTo>
                    <a:pt x="123825" y="66039"/>
                  </a:moveTo>
                  <a:lnTo>
                    <a:pt x="0" y="66039"/>
                  </a:lnTo>
                  <a:lnTo>
                    <a:pt x="66039" y="131444"/>
                  </a:lnTo>
                  <a:lnTo>
                    <a:pt x="123825" y="66039"/>
                  </a:lnTo>
                  <a:close/>
                </a:path>
                <a:path w="123825" h="262255">
                  <a:moveTo>
                    <a:pt x="123825" y="0"/>
                  </a:moveTo>
                  <a:lnTo>
                    <a:pt x="0" y="0"/>
                  </a:lnTo>
                  <a:lnTo>
                    <a:pt x="66039" y="66039"/>
                  </a:lnTo>
                  <a:lnTo>
                    <a:pt x="12382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8135" y="708660"/>
              <a:ext cx="111760" cy="1117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8135" y="932814"/>
              <a:ext cx="111760" cy="1117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5755" y="1170304"/>
              <a:ext cx="111760" cy="1117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7340" y="1502410"/>
              <a:ext cx="138430" cy="1086485"/>
            </a:xfrm>
            <a:custGeom>
              <a:avLst/>
              <a:gdLst/>
              <a:ahLst/>
              <a:cxnLst/>
              <a:rect l="l" t="t" r="r" b="b"/>
              <a:pathLst>
                <a:path w="138429" h="1086485">
                  <a:moveTo>
                    <a:pt x="62230" y="1013459"/>
                  </a:moveTo>
                  <a:lnTo>
                    <a:pt x="20955" y="1054100"/>
                  </a:lnTo>
                  <a:lnTo>
                    <a:pt x="62230" y="1086484"/>
                  </a:lnTo>
                  <a:lnTo>
                    <a:pt x="103505" y="1054100"/>
                  </a:lnTo>
                  <a:lnTo>
                    <a:pt x="62230" y="1013459"/>
                  </a:lnTo>
                  <a:close/>
                </a:path>
                <a:path w="138429" h="1086485">
                  <a:moveTo>
                    <a:pt x="62230" y="262254"/>
                  </a:moveTo>
                  <a:lnTo>
                    <a:pt x="20955" y="294639"/>
                  </a:lnTo>
                  <a:lnTo>
                    <a:pt x="62230" y="335279"/>
                  </a:lnTo>
                  <a:lnTo>
                    <a:pt x="103505" y="294639"/>
                  </a:lnTo>
                  <a:lnTo>
                    <a:pt x="62230" y="262254"/>
                  </a:lnTo>
                  <a:close/>
                </a:path>
                <a:path w="138429" h="1086485">
                  <a:moveTo>
                    <a:pt x="65405" y="130810"/>
                  </a:moveTo>
                  <a:lnTo>
                    <a:pt x="0" y="196214"/>
                  </a:lnTo>
                  <a:lnTo>
                    <a:pt x="65405" y="262254"/>
                  </a:lnTo>
                  <a:lnTo>
                    <a:pt x="138430" y="196214"/>
                  </a:lnTo>
                  <a:lnTo>
                    <a:pt x="65405" y="130810"/>
                  </a:lnTo>
                  <a:close/>
                </a:path>
                <a:path w="138429" h="1086485">
                  <a:moveTo>
                    <a:pt x="65405" y="0"/>
                  </a:moveTo>
                  <a:lnTo>
                    <a:pt x="0" y="65404"/>
                  </a:lnTo>
                  <a:lnTo>
                    <a:pt x="65405" y="130810"/>
                  </a:lnTo>
                  <a:lnTo>
                    <a:pt x="138430" y="654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98068" y="516382"/>
            <a:ext cx="1270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40" dirty="0"/>
              <a:t>D</a:t>
            </a:r>
            <a:r>
              <a:rPr sz="2400" spc="-204" dirty="0"/>
              <a:t>ay</a:t>
            </a:r>
            <a:r>
              <a:rPr sz="2400" spc="50" dirty="0"/>
              <a:t> </a:t>
            </a:r>
            <a:r>
              <a:rPr lang="en-US" sz="2400" spc="-225" dirty="0"/>
              <a:t>6</a:t>
            </a:r>
            <a:endParaRPr sz="2400" dirty="0"/>
          </a:p>
        </p:txBody>
      </p:sp>
      <p:grpSp>
        <p:nvGrpSpPr>
          <p:cNvPr id="16" name="object 16"/>
          <p:cNvGrpSpPr/>
          <p:nvPr/>
        </p:nvGrpSpPr>
        <p:grpSpPr>
          <a:xfrm>
            <a:off x="8746490" y="4361815"/>
            <a:ext cx="53340" cy="132080"/>
            <a:chOff x="8746490" y="4361815"/>
            <a:chExt cx="53340" cy="132080"/>
          </a:xfrm>
        </p:grpSpPr>
        <p:sp>
          <p:nvSpPr>
            <p:cNvPr id="17" name="object 17"/>
            <p:cNvSpPr/>
            <p:nvPr/>
          </p:nvSpPr>
          <p:spPr>
            <a:xfrm>
              <a:off x="8746490" y="4361815"/>
              <a:ext cx="51435" cy="53340"/>
            </a:xfrm>
            <a:custGeom>
              <a:avLst/>
              <a:gdLst/>
              <a:ahLst/>
              <a:cxnLst/>
              <a:rect l="l" t="t" r="r" b="b"/>
              <a:pathLst>
                <a:path w="51434" h="53339">
                  <a:moveTo>
                    <a:pt x="25400" y="0"/>
                  </a:moveTo>
                  <a:lnTo>
                    <a:pt x="15239" y="1905"/>
                  </a:lnTo>
                  <a:lnTo>
                    <a:pt x="7619" y="7620"/>
                  </a:lnTo>
                  <a:lnTo>
                    <a:pt x="1904" y="16510"/>
                  </a:lnTo>
                  <a:lnTo>
                    <a:pt x="0" y="26670"/>
                  </a:lnTo>
                  <a:lnTo>
                    <a:pt x="1904" y="37465"/>
                  </a:lnTo>
                  <a:lnTo>
                    <a:pt x="7619" y="45720"/>
                  </a:lnTo>
                  <a:lnTo>
                    <a:pt x="15239" y="51435"/>
                  </a:lnTo>
                  <a:lnTo>
                    <a:pt x="25400" y="53340"/>
                  </a:lnTo>
                  <a:lnTo>
                    <a:pt x="35559" y="51435"/>
                  </a:lnTo>
                  <a:lnTo>
                    <a:pt x="43814" y="45720"/>
                  </a:lnTo>
                  <a:lnTo>
                    <a:pt x="49529" y="37465"/>
                  </a:lnTo>
                  <a:lnTo>
                    <a:pt x="51434" y="26670"/>
                  </a:lnTo>
                  <a:lnTo>
                    <a:pt x="49529" y="16510"/>
                  </a:lnTo>
                  <a:lnTo>
                    <a:pt x="43814" y="7620"/>
                  </a:lnTo>
                  <a:lnTo>
                    <a:pt x="35559" y="190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EA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747760" y="4441825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6035" y="0"/>
                  </a:moveTo>
                  <a:lnTo>
                    <a:pt x="15875" y="1904"/>
                  </a:lnTo>
                  <a:lnTo>
                    <a:pt x="7620" y="7620"/>
                  </a:lnTo>
                  <a:lnTo>
                    <a:pt x="1905" y="15875"/>
                  </a:lnTo>
                  <a:lnTo>
                    <a:pt x="0" y="26034"/>
                  </a:lnTo>
                  <a:lnTo>
                    <a:pt x="1905" y="36195"/>
                  </a:lnTo>
                  <a:lnTo>
                    <a:pt x="7620" y="44450"/>
                  </a:lnTo>
                  <a:lnTo>
                    <a:pt x="15875" y="49529"/>
                  </a:lnTo>
                  <a:lnTo>
                    <a:pt x="26035" y="52070"/>
                  </a:lnTo>
                  <a:lnTo>
                    <a:pt x="36195" y="49529"/>
                  </a:lnTo>
                  <a:lnTo>
                    <a:pt x="44450" y="44450"/>
                  </a:lnTo>
                  <a:lnTo>
                    <a:pt x="49530" y="36195"/>
                  </a:lnTo>
                  <a:lnTo>
                    <a:pt x="52070" y="26034"/>
                  </a:lnTo>
                  <a:lnTo>
                    <a:pt x="49530" y="15875"/>
                  </a:lnTo>
                  <a:lnTo>
                    <a:pt x="44450" y="7620"/>
                  </a:lnTo>
                  <a:lnTo>
                    <a:pt x="36195" y="1904"/>
                  </a:lnTo>
                  <a:lnTo>
                    <a:pt x="26035" y="0"/>
                  </a:lnTo>
                  <a:close/>
                </a:path>
              </a:pathLst>
            </a:custGeom>
            <a:solidFill>
              <a:srgbClr val="76A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07340" y="3342055"/>
            <a:ext cx="137160" cy="1151890"/>
            <a:chOff x="307340" y="3342055"/>
            <a:chExt cx="137160" cy="1151890"/>
          </a:xfrm>
        </p:grpSpPr>
        <p:sp>
          <p:nvSpPr>
            <p:cNvPr id="20" name="object 20"/>
            <p:cNvSpPr/>
            <p:nvPr/>
          </p:nvSpPr>
          <p:spPr>
            <a:xfrm>
              <a:off x="356870" y="4361814"/>
              <a:ext cx="51435" cy="53340"/>
            </a:xfrm>
            <a:custGeom>
              <a:avLst/>
              <a:gdLst/>
              <a:ahLst/>
              <a:cxnLst/>
              <a:rect l="l" t="t" r="r" b="b"/>
              <a:pathLst>
                <a:path w="51434" h="53339">
                  <a:moveTo>
                    <a:pt x="25400" y="0"/>
                  </a:moveTo>
                  <a:lnTo>
                    <a:pt x="15875" y="1905"/>
                  </a:lnTo>
                  <a:lnTo>
                    <a:pt x="7619" y="7620"/>
                  </a:lnTo>
                  <a:lnTo>
                    <a:pt x="1904" y="16510"/>
                  </a:lnTo>
                  <a:lnTo>
                    <a:pt x="0" y="26670"/>
                  </a:lnTo>
                  <a:lnTo>
                    <a:pt x="1904" y="37465"/>
                  </a:lnTo>
                  <a:lnTo>
                    <a:pt x="7619" y="45720"/>
                  </a:lnTo>
                  <a:lnTo>
                    <a:pt x="15875" y="51435"/>
                  </a:lnTo>
                  <a:lnTo>
                    <a:pt x="25400" y="53340"/>
                  </a:lnTo>
                  <a:lnTo>
                    <a:pt x="35559" y="51435"/>
                  </a:lnTo>
                  <a:lnTo>
                    <a:pt x="43814" y="45720"/>
                  </a:lnTo>
                  <a:lnTo>
                    <a:pt x="49529" y="37465"/>
                  </a:lnTo>
                  <a:lnTo>
                    <a:pt x="51434" y="26670"/>
                  </a:lnTo>
                  <a:lnTo>
                    <a:pt x="49529" y="16510"/>
                  </a:lnTo>
                  <a:lnTo>
                    <a:pt x="43814" y="7620"/>
                  </a:lnTo>
                  <a:lnTo>
                    <a:pt x="35559" y="1905"/>
                  </a:lnTo>
                  <a:lnTo>
                    <a:pt x="25400" y="0"/>
                  </a:lnTo>
                  <a:close/>
                </a:path>
              </a:pathLst>
            </a:custGeom>
            <a:solidFill>
              <a:srgbClr val="DF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60045" y="4441824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6034" y="0"/>
                  </a:moveTo>
                  <a:lnTo>
                    <a:pt x="15875" y="1904"/>
                  </a:lnTo>
                  <a:lnTo>
                    <a:pt x="7619" y="7620"/>
                  </a:lnTo>
                  <a:lnTo>
                    <a:pt x="1904" y="15875"/>
                  </a:lnTo>
                  <a:lnTo>
                    <a:pt x="0" y="26034"/>
                  </a:lnTo>
                  <a:lnTo>
                    <a:pt x="1904" y="36195"/>
                  </a:lnTo>
                  <a:lnTo>
                    <a:pt x="7619" y="44450"/>
                  </a:lnTo>
                  <a:lnTo>
                    <a:pt x="15875" y="49529"/>
                  </a:lnTo>
                  <a:lnTo>
                    <a:pt x="26034" y="52070"/>
                  </a:lnTo>
                  <a:lnTo>
                    <a:pt x="36194" y="49529"/>
                  </a:lnTo>
                  <a:lnTo>
                    <a:pt x="44450" y="44450"/>
                  </a:lnTo>
                  <a:lnTo>
                    <a:pt x="49529" y="36195"/>
                  </a:lnTo>
                  <a:lnTo>
                    <a:pt x="52070" y="26034"/>
                  </a:lnTo>
                  <a:lnTo>
                    <a:pt x="49529" y="15875"/>
                  </a:lnTo>
                  <a:lnTo>
                    <a:pt x="44450" y="7620"/>
                  </a:lnTo>
                  <a:lnTo>
                    <a:pt x="36194" y="1904"/>
                  </a:lnTo>
                  <a:lnTo>
                    <a:pt x="26034" y="0"/>
                  </a:lnTo>
                  <a:close/>
                </a:path>
              </a:pathLst>
            </a:custGeom>
            <a:solidFill>
              <a:srgbClr val="76A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7340" y="3342055"/>
              <a:ext cx="137160" cy="26080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4960" y="3695699"/>
              <a:ext cx="123178" cy="26161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82905" y="1025397"/>
            <a:ext cx="2516123" cy="11035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ts val="1650"/>
              </a:lnSpc>
              <a:spcBef>
                <a:spcPts val="105"/>
              </a:spcBef>
              <a:buClr>
                <a:srgbClr val="000000"/>
              </a:buClr>
              <a:tabLst>
                <a:tab pos="297815" algn="l"/>
                <a:tab pos="298450" algn="l"/>
              </a:tabLst>
            </a:pPr>
            <a:endParaRPr sz="1400" dirty="0">
              <a:latin typeface="Trebuchet MS"/>
              <a:cs typeface="Trebuchet MS"/>
            </a:endParaRPr>
          </a:p>
          <a:p>
            <a:pPr marL="297815" indent="-285750">
              <a:lnSpc>
                <a:spcPts val="1650"/>
              </a:lnSpc>
              <a:buClr>
                <a:srgbClr val="000000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en-US" sz="1400" spc="-5" dirty="0" smtClean="0">
                <a:solidFill>
                  <a:srgbClr val="45818E"/>
                </a:solidFill>
                <a:latin typeface="Trebuchet MS"/>
                <a:cs typeface="Trebuchet MS"/>
              </a:rPr>
              <a:t>USHGULI TO SHKHARA BY HORSE</a:t>
            </a:r>
          </a:p>
          <a:p>
            <a:pPr marL="297815" indent="-285750">
              <a:lnSpc>
                <a:spcPts val="1650"/>
              </a:lnSpc>
              <a:buClr>
                <a:srgbClr val="000000"/>
              </a:buClr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lang="en-US" sz="1400" spc="-5" dirty="0" smtClean="0">
                <a:solidFill>
                  <a:srgbClr val="45818E"/>
                </a:solidFill>
                <a:latin typeface="Trebuchet MS"/>
                <a:cs typeface="Trebuchet MS"/>
              </a:rPr>
              <a:t>RETOURN TO MESTIA BY CAR</a:t>
            </a:r>
            <a:endParaRPr sz="1400" dirty="0">
              <a:latin typeface="Trebuchet MS"/>
              <a:cs typeface="Trebuchet MS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07755" y="728472"/>
            <a:ext cx="111123" cy="108076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07755" y="951864"/>
            <a:ext cx="111123" cy="111125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0" y="4949823"/>
            <a:ext cx="9144000" cy="193675"/>
            <a:chOff x="0" y="4949823"/>
            <a:chExt cx="9144000" cy="193675"/>
          </a:xfrm>
        </p:grpSpPr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785" y="4949823"/>
              <a:ext cx="325120" cy="10667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2434" y="4949823"/>
              <a:ext cx="318770" cy="10667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1369" y="4949823"/>
              <a:ext cx="318770" cy="10667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76019" y="4949823"/>
              <a:ext cx="318769" cy="10667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44955" y="4949823"/>
              <a:ext cx="318769" cy="10667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13889" y="4949823"/>
              <a:ext cx="318769" cy="1066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82825" y="4949823"/>
              <a:ext cx="318769" cy="1066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651760" y="4949823"/>
              <a:ext cx="325119" cy="10667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0" y="5080635"/>
              <a:ext cx="3051175" cy="62865"/>
            </a:xfrm>
            <a:custGeom>
              <a:avLst/>
              <a:gdLst/>
              <a:ahLst/>
              <a:cxnLst/>
              <a:rect l="l" t="t" r="r" b="b"/>
              <a:pathLst>
                <a:path w="3051175" h="62864">
                  <a:moveTo>
                    <a:pt x="305117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51175" y="62864"/>
                  </a:lnTo>
                  <a:lnTo>
                    <a:pt x="305117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21025" y="4949823"/>
              <a:ext cx="325120" cy="10667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495675" y="4949823"/>
              <a:ext cx="318770" cy="10667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64609" y="4949823"/>
              <a:ext cx="318770" cy="10667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39259" y="4949823"/>
              <a:ext cx="318770" cy="10667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08195" y="4949823"/>
              <a:ext cx="318770" cy="10667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77129" y="4949823"/>
              <a:ext cx="318770" cy="10667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46065" y="4949823"/>
              <a:ext cx="318770" cy="10667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15000" y="4949823"/>
              <a:ext cx="325120" cy="10667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052445" y="5080635"/>
              <a:ext cx="3063240" cy="62865"/>
            </a:xfrm>
            <a:custGeom>
              <a:avLst/>
              <a:gdLst/>
              <a:ahLst/>
              <a:cxnLst/>
              <a:rect l="l" t="t" r="r" b="b"/>
              <a:pathLst>
                <a:path w="3063240" h="62864">
                  <a:moveTo>
                    <a:pt x="3063239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63239" y="62864"/>
                  </a:lnTo>
                  <a:lnTo>
                    <a:pt x="3063239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184265" y="4949823"/>
              <a:ext cx="325119" cy="10667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58915" y="4949823"/>
              <a:ext cx="318770" cy="10667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927850" y="4949823"/>
              <a:ext cx="318770" cy="10667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02500" y="4949823"/>
              <a:ext cx="318770" cy="10667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671434" y="4949823"/>
              <a:ext cx="318770" cy="10667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040369" y="4949823"/>
              <a:ext cx="318770" cy="1066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409305" y="4949823"/>
              <a:ext cx="318770" cy="10667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778240" y="4949823"/>
              <a:ext cx="325120" cy="106679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115684" y="5080635"/>
              <a:ext cx="3028315" cy="62865"/>
            </a:xfrm>
            <a:custGeom>
              <a:avLst/>
              <a:gdLst/>
              <a:ahLst/>
              <a:cxnLst/>
              <a:rect l="l" t="t" r="r" b="b"/>
              <a:pathLst>
                <a:path w="3028315" h="62864">
                  <a:moveTo>
                    <a:pt x="302831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28315" y="62864"/>
                  </a:lnTo>
                  <a:lnTo>
                    <a:pt x="302831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5" name="object 5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07755" y="1170941"/>
            <a:ext cx="111123" cy="111123"/>
          </a:xfrm>
          <a:prstGeom prst="rect">
            <a:avLst/>
          </a:prstGeom>
        </p:spPr>
      </p:pic>
      <p:grpSp>
        <p:nvGrpSpPr>
          <p:cNvPr id="56" name="object 56"/>
          <p:cNvGrpSpPr/>
          <p:nvPr/>
        </p:nvGrpSpPr>
        <p:grpSpPr>
          <a:xfrm>
            <a:off x="8696959" y="1502410"/>
            <a:ext cx="139065" cy="2435860"/>
            <a:chOff x="8696959" y="1502410"/>
            <a:chExt cx="139065" cy="2435860"/>
          </a:xfrm>
        </p:grpSpPr>
        <p:sp>
          <p:nvSpPr>
            <p:cNvPr id="57" name="object 57"/>
            <p:cNvSpPr/>
            <p:nvPr/>
          </p:nvSpPr>
          <p:spPr>
            <a:xfrm>
              <a:off x="8762999" y="1568450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79">
                  <a:moveTo>
                    <a:pt x="0" y="0"/>
                  </a:moveTo>
                  <a:lnTo>
                    <a:pt x="0" y="2354580"/>
                  </a:lnTo>
                </a:path>
              </a:pathLst>
            </a:custGeom>
            <a:ln w="9144">
              <a:solidFill>
                <a:srgbClr val="A1C4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696959" y="1502410"/>
              <a:ext cx="138430" cy="1092835"/>
            </a:xfrm>
            <a:custGeom>
              <a:avLst/>
              <a:gdLst/>
              <a:ahLst/>
              <a:cxnLst/>
              <a:rect l="l" t="t" r="r" b="b"/>
              <a:pathLst>
                <a:path w="138429" h="1092835">
                  <a:moveTo>
                    <a:pt x="64770" y="1017904"/>
                  </a:moveTo>
                  <a:lnTo>
                    <a:pt x="24130" y="1059814"/>
                  </a:lnTo>
                  <a:lnTo>
                    <a:pt x="64770" y="1092834"/>
                  </a:lnTo>
                  <a:lnTo>
                    <a:pt x="106680" y="1059814"/>
                  </a:lnTo>
                  <a:lnTo>
                    <a:pt x="64770" y="1017904"/>
                  </a:lnTo>
                  <a:close/>
                </a:path>
                <a:path w="138429" h="1092835">
                  <a:moveTo>
                    <a:pt x="64770" y="262254"/>
                  </a:moveTo>
                  <a:lnTo>
                    <a:pt x="24130" y="294639"/>
                  </a:lnTo>
                  <a:lnTo>
                    <a:pt x="64770" y="335279"/>
                  </a:lnTo>
                  <a:lnTo>
                    <a:pt x="106680" y="294639"/>
                  </a:lnTo>
                  <a:lnTo>
                    <a:pt x="64770" y="262254"/>
                  </a:lnTo>
                  <a:close/>
                </a:path>
                <a:path w="138429" h="1092835">
                  <a:moveTo>
                    <a:pt x="65405" y="130810"/>
                  </a:moveTo>
                  <a:lnTo>
                    <a:pt x="0" y="196214"/>
                  </a:lnTo>
                  <a:lnTo>
                    <a:pt x="65405" y="262254"/>
                  </a:lnTo>
                  <a:lnTo>
                    <a:pt x="138430" y="196214"/>
                  </a:lnTo>
                  <a:lnTo>
                    <a:pt x="65405" y="130810"/>
                  </a:lnTo>
                  <a:close/>
                </a:path>
                <a:path w="138429" h="1092835">
                  <a:moveTo>
                    <a:pt x="65405" y="0"/>
                  </a:moveTo>
                  <a:lnTo>
                    <a:pt x="0" y="65404"/>
                  </a:lnTo>
                  <a:lnTo>
                    <a:pt x="65405" y="130810"/>
                  </a:lnTo>
                  <a:lnTo>
                    <a:pt x="138430" y="654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696959" y="3322320"/>
              <a:ext cx="139065" cy="26416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04579" y="3676014"/>
              <a:ext cx="123823" cy="262255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5481954" y="2581910"/>
            <a:ext cx="2621915" cy="1557655"/>
            <a:chOff x="5481954" y="2581910"/>
            <a:chExt cx="2621915" cy="1557655"/>
          </a:xfrm>
        </p:grpSpPr>
        <p:pic>
          <p:nvPicPr>
            <p:cNvPr id="62" name="object 6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16089" y="2752090"/>
              <a:ext cx="179070" cy="140335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6513829" y="2736215"/>
              <a:ext cx="701040" cy="356235"/>
            </a:xfrm>
            <a:custGeom>
              <a:avLst/>
              <a:gdLst/>
              <a:ahLst/>
              <a:cxnLst/>
              <a:rect l="l" t="t" r="r" b="b"/>
              <a:pathLst>
                <a:path w="701040" h="356235">
                  <a:moveTo>
                    <a:pt x="139065" y="0"/>
                  </a:moveTo>
                  <a:lnTo>
                    <a:pt x="10795" y="65405"/>
                  </a:lnTo>
                  <a:lnTo>
                    <a:pt x="0" y="85090"/>
                  </a:lnTo>
                  <a:lnTo>
                    <a:pt x="1904" y="92710"/>
                  </a:lnTo>
                  <a:lnTo>
                    <a:pt x="5079" y="97155"/>
                  </a:lnTo>
                  <a:lnTo>
                    <a:pt x="304800" y="356235"/>
                  </a:lnTo>
                  <a:lnTo>
                    <a:pt x="701040" y="149225"/>
                  </a:lnTo>
                  <a:lnTo>
                    <a:pt x="139065" y="0"/>
                  </a:lnTo>
                  <a:close/>
                </a:path>
              </a:pathLst>
            </a:custGeom>
            <a:solidFill>
              <a:srgbClr val="76A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896099" y="3371215"/>
              <a:ext cx="247015" cy="193675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766434" y="2581910"/>
              <a:ext cx="2279650" cy="1065530"/>
            </a:xfrm>
            <a:custGeom>
              <a:avLst/>
              <a:gdLst/>
              <a:ahLst/>
              <a:cxnLst/>
              <a:rect l="l" t="t" r="r" b="b"/>
              <a:pathLst>
                <a:path w="2279650" h="1065529">
                  <a:moveTo>
                    <a:pt x="2051049" y="0"/>
                  </a:moveTo>
                  <a:lnTo>
                    <a:pt x="2004060" y="634"/>
                  </a:lnTo>
                  <a:lnTo>
                    <a:pt x="1958339" y="7619"/>
                  </a:lnTo>
                  <a:lnTo>
                    <a:pt x="1913255" y="20319"/>
                  </a:lnTo>
                  <a:lnTo>
                    <a:pt x="1870074" y="38734"/>
                  </a:lnTo>
                  <a:lnTo>
                    <a:pt x="0" y="993139"/>
                  </a:lnTo>
                  <a:lnTo>
                    <a:pt x="38100" y="1065530"/>
                  </a:lnTo>
                  <a:lnTo>
                    <a:pt x="378460" y="1044574"/>
                  </a:lnTo>
                  <a:lnTo>
                    <a:pt x="1044574" y="861694"/>
                  </a:lnTo>
                  <a:lnTo>
                    <a:pt x="2165985" y="275589"/>
                  </a:lnTo>
                  <a:lnTo>
                    <a:pt x="2178685" y="269239"/>
                  </a:lnTo>
                  <a:lnTo>
                    <a:pt x="2248535" y="213359"/>
                  </a:lnTo>
                  <a:lnTo>
                    <a:pt x="2276474" y="156209"/>
                  </a:lnTo>
                  <a:lnTo>
                    <a:pt x="2279649" y="112394"/>
                  </a:lnTo>
                  <a:lnTo>
                    <a:pt x="2276474" y="94614"/>
                  </a:lnTo>
                  <a:lnTo>
                    <a:pt x="2261235" y="78104"/>
                  </a:lnTo>
                  <a:lnTo>
                    <a:pt x="2240280" y="66675"/>
                  </a:lnTo>
                  <a:lnTo>
                    <a:pt x="2217419" y="56514"/>
                  </a:lnTo>
                  <a:lnTo>
                    <a:pt x="2197099" y="45719"/>
                  </a:lnTo>
                  <a:lnTo>
                    <a:pt x="2148840" y="20954"/>
                  </a:lnTo>
                  <a:lnTo>
                    <a:pt x="2112010" y="9525"/>
                  </a:lnTo>
                  <a:lnTo>
                    <a:pt x="2071369" y="1904"/>
                  </a:lnTo>
                  <a:lnTo>
                    <a:pt x="2051049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81954" y="2952115"/>
              <a:ext cx="1973580" cy="1134745"/>
            </a:xfrm>
            <a:custGeom>
              <a:avLst/>
              <a:gdLst/>
              <a:ahLst/>
              <a:cxnLst/>
              <a:rect l="l" t="t" r="r" b="b"/>
              <a:pathLst>
                <a:path w="1973579" h="1134745">
                  <a:moveTo>
                    <a:pt x="525145" y="565150"/>
                  </a:moveTo>
                  <a:lnTo>
                    <a:pt x="350520" y="656590"/>
                  </a:lnTo>
                  <a:lnTo>
                    <a:pt x="200025" y="860425"/>
                  </a:lnTo>
                  <a:lnTo>
                    <a:pt x="197485" y="862965"/>
                  </a:lnTo>
                  <a:lnTo>
                    <a:pt x="198120" y="867410"/>
                  </a:lnTo>
                  <a:lnTo>
                    <a:pt x="201295" y="869315"/>
                  </a:lnTo>
                  <a:lnTo>
                    <a:pt x="202565" y="871220"/>
                  </a:lnTo>
                  <a:lnTo>
                    <a:pt x="205105" y="871220"/>
                  </a:lnTo>
                  <a:lnTo>
                    <a:pt x="303530" y="819785"/>
                  </a:lnTo>
                  <a:lnTo>
                    <a:pt x="525145" y="565150"/>
                  </a:lnTo>
                  <a:close/>
                </a:path>
                <a:path w="1973579" h="1134745">
                  <a:moveTo>
                    <a:pt x="123190" y="254635"/>
                  </a:moveTo>
                  <a:lnTo>
                    <a:pt x="13970" y="308610"/>
                  </a:lnTo>
                  <a:lnTo>
                    <a:pt x="0" y="334645"/>
                  </a:lnTo>
                  <a:lnTo>
                    <a:pt x="2540" y="344805"/>
                  </a:lnTo>
                  <a:lnTo>
                    <a:pt x="3810" y="347345"/>
                  </a:lnTo>
                  <a:lnTo>
                    <a:pt x="5715" y="349885"/>
                  </a:lnTo>
                  <a:lnTo>
                    <a:pt x="7620" y="351790"/>
                  </a:lnTo>
                  <a:lnTo>
                    <a:pt x="283845" y="622935"/>
                  </a:lnTo>
                  <a:lnTo>
                    <a:pt x="569595" y="476885"/>
                  </a:lnTo>
                  <a:lnTo>
                    <a:pt x="135890" y="257810"/>
                  </a:lnTo>
                  <a:lnTo>
                    <a:pt x="129540" y="255270"/>
                  </a:lnTo>
                  <a:lnTo>
                    <a:pt x="123190" y="254635"/>
                  </a:lnTo>
                  <a:close/>
                </a:path>
                <a:path w="1973579" h="1134745">
                  <a:moveTo>
                    <a:pt x="1973579" y="0"/>
                  </a:moveTo>
                  <a:lnTo>
                    <a:pt x="1313815" y="364490"/>
                  </a:lnTo>
                  <a:lnTo>
                    <a:pt x="840740" y="1101090"/>
                  </a:lnTo>
                  <a:lnTo>
                    <a:pt x="838200" y="1109345"/>
                  </a:lnTo>
                  <a:lnTo>
                    <a:pt x="838835" y="1117600"/>
                  </a:lnTo>
                  <a:lnTo>
                    <a:pt x="842645" y="1125220"/>
                  </a:lnTo>
                  <a:lnTo>
                    <a:pt x="849630" y="1130935"/>
                  </a:lnTo>
                  <a:lnTo>
                    <a:pt x="855345" y="1134745"/>
                  </a:lnTo>
                  <a:lnTo>
                    <a:pt x="863600" y="1134745"/>
                  </a:lnTo>
                  <a:lnTo>
                    <a:pt x="991235" y="1067435"/>
                  </a:lnTo>
                  <a:lnTo>
                    <a:pt x="1024254" y="1045845"/>
                  </a:lnTo>
                  <a:lnTo>
                    <a:pt x="1973579" y="0"/>
                  </a:lnTo>
                  <a:close/>
                </a:path>
              </a:pathLst>
            </a:custGeom>
            <a:solidFill>
              <a:srgbClr val="76A3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769225" y="2581910"/>
              <a:ext cx="194309" cy="13779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7514589" y="2704465"/>
              <a:ext cx="206375" cy="248285"/>
            </a:xfrm>
            <a:custGeom>
              <a:avLst/>
              <a:gdLst/>
              <a:ahLst/>
              <a:cxnLst/>
              <a:rect l="l" t="t" r="r" b="b"/>
              <a:pathLst>
                <a:path w="206375" h="248285">
                  <a:moveTo>
                    <a:pt x="105409" y="0"/>
                  </a:moveTo>
                  <a:lnTo>
                    <a:pt x="0" y="55245"/>
                  </a:lnTo>
                  <a:lnTo>
                    <a:pt x="100964" y="248285"/>
                  </a:lnTo>
                  <a:lnTo>
                    <a:pt x="206375" y="193040"/>
                  </a:lnTo>
                  <a:lnTo>
                    <a:pt x="105409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374129" y="2827020"/>
              <a:ext cx="1111250" cy="621030"/>
            </a:xfrm>
            <a:custGeom>
              <a:avLst/>
              <a:gdLst/>
              <a:ahLst/>
              <a:cxnLst/>
              <a:rect l="l" t="t" r="r" b="b"/>
              <a:pathLst>
                <a:path w="1111250" h="621029">
                  <a:moveTo>
                    <a:pt x="24130" y="548005"/>
                  </a:moveTo>
                  <a:lnTo>
                    <a:pt x="13970" y="551180"/>
                  </a:lnTo>
                  <a:lnTo>
                    <a:pt x="6350" y="557530"/>
                  </a:lnTo>
                  <a:lnTo>
                    <a:pt x="1270" y="566419"/>
                  </a:lnTo>
                  <a:lnTo>
                    <a:pt x="0" y="576580"/>
                  </a:lnTo>
                  <a:lnTo>
                    <a:pt x="3175" y="586105"/>
                  </a:lnTo>
                  <a:lnTo>
                    <a:pt x="13970" y="607060"/>
                  </a:lnTo>
                  <a:lnTo>
                    <a:pt x="20955" y="615315"/>
                  </a:lnTo>
                  <a:lnTo>
                    <a:pt x="29210" y="620394"/>
                  </a:lnTo>
                  <a:lnTo>
                    <a:pt x="39370" y="621030"/>
                  </a:lnTo>
                  <a:lnTo>
                    <a:pt x="49530" y="618490"/>
                  </a:lnTo>
                  <a:lnTo>
                    <a:pt x="57785" y="612140"/>
                  </a:lnTo>
                  <a:lnTo>
                    <a:pt x="62230" y="603250"/>
                  </a:lnTo>
                  <a:lnTo>
                    <a:pt x="63500" y="593090"/>
                  </a:lnTo>
                  <a:lnTo>
                    <a:pt x="60960" y="582930"/>
                  </a:lnTo>
                  <a:lnTo>
                    <a:pt x="49530" y="561975"/>
                  </a:lnTo>
                  <a:lnTo>
                    <a:pt x="43180" y="553719"/>
                  </a:lnTo>
                  <a:lnTo>
                    <a:pt x="34290" y="549275"/>
                  </a:lnTo>
                  <a:lnTo>
                    <a:pt x="24130" y="548005"/>
                  </a:lnTo>
                  <a:close/>
                </a:path>
                <a:path w="1111250" h="621029">
                  <a:moveTo>
                    <a:pt x="128904" y="493394"/>
                  </a:moveTo>
                  <a:lnTo>
                    <a:pt x="118745" y="495935"/>
                  </a:lnTo>
                  <a:lnTo>
                    <a:pt x="110490" y="502919"/>
                  </a:lnTo>
                  <a:lnTo>
                    <a:pt x="106045" y="511810"/>
                  </a:lnTo>
                  <a:lnTo>
                    <a:pt x="104775" y="521335"/>
                  </a:lnTo>
                  <a:lnTo>
                    <a:pt x="107950" y="531494"/>
                  </a:lnTo>
                  <a:lnTo>
                    <a:pt x="118745" y="552450"/>
                  </a:lnTo>
                  <a:lnTo>
                    <a:pt x="125095" y="560705"/>
                  </a:lnTo>
                  <a:lnTo>
                    <a:pt x="133985" y="565150"/>
                  </a:lnTo>
                  <a:lnTo>
                    <a:pt x="144145" y="566419"/>
                  </a:lnTo>
                  <a:lnTo>
                    <a:pt x="154304" y="563880"/>
                  </a:lnTo>
                  <a:lnTo>
                    <a:pt x="162560" y="556894"/>
                  </a:lnTo>
                  <a:lnTo>
                    <a:pt x="167004" y="548005"/>
                  </a:lnTo>
                  <a:lnTo>
                    <a:pt x="168275" y="538480"/>
                  </a:lnTo>
                  <a:lnTo>
                    <a:pt x="165100" y="528319"/>
                  </a:lnTo>
                  <a:lnTo>
                    <a:pt x="154304" y="507365"/>
                  </a:lnTo>
                  <a:lnTo>
                    <a:pt x="147954" y="499110"/>
                  </a:lnTo>
                  <a:lnTo>
                    <a:pt x="139065" y="494030"/>
                  </a:lnTo>
                  <a:lnTo>
                    <a:pt x="128904" y="493394"/>
                  </a:lnTo>
                  <a:close/>
                </a:path>
                <a:path w="1111250" h="621029">
                  <a:moveTo>
                    <a:pt x="233679" y="438150"/>
                  </a:moveTo>
                  <a:lnTo>
                    <a:pt x="223520" y="441325"/>
                  </a:lnTo>
                  <a:lnTo>
                    <a:pt x="215900" y="447675"/>
                  </a:lnTo>
                  <a:lnTo>
                    <a:pt x="210820" y="456565"/>
                  </a:lnTo>
                  <a:lnTo>
                    <a:pt x="209550" y="466725"/>
                  </a:lnTo>
                  <a:lnTo>
                    <a:pt x="212725" y="476885"/>
                  </a:lnTo>
                  <a:lnTo>
                    <a:pt x="223520" y="497840"/>
                  </a:lnTo>
                  <a:lnTo>
                    <a:pt x="229870" y="506094"/>
                  </a:lnTo>
                  <a:lnTo>
                    <a:pt x="239395" y="510540"/>
                  </a:lnTo>
                  <a:lnTo>
                    <a:pt x="248920" y="511810"/>
                  </a:lnTo>
                  <a:lnTo>
                    <a:pt x="259079" y="508635"/>
                  </a:lnTo>
                  <a:lnTo>
                    <a:pt x="267335" y="502285"/>
                  </a:lnTo>
                  <a:lnTo>
                    <a:pt x="271779" y="493394"/>
                  </a:lnTo>
                  <a:lnTo>
                    <a:pt x="273050" y="483235"/>
                  </a:lnTo>
                  <a:lnTo>
                    <a:pt x="269875" y="473710"/>
                  </a:lnTo>
                  <a:lnTo>
                    <a:pt x="259079" y="452755"/>
                  </a:lnTo>
                  <a:lnTo>
                    <a:pt x="252729" y="444500"/>
                  </a:lnTo>
                  <a:lnTo>
                    <a:pt x="243840" y="439419"/>
                  </a:lnTo>
                  <a:lnTo>
                    <a:pt x="233679" y="438150"/>
                  </a:lnTo>
                  <a:close/>
                </a:path>
                <a:path w="1111250" h="621029">
                  <a:moveTo>
                    <a:pt x="338454" y="383540"/>
                  </a:moveTo>
                  <a:lnTo>
                    <a:pt x="328929" y="386715"/>
                  </a:lnTo>
                  <a:lnTo>
                    <a:pt x="320675" y="393065"/>
                  </a:lnTo>
                  <a:lnTo>
                    <a:pt x="315595" y="401955"/>
                  </a:lnTo>
                  <a:lnTo>
                    <a:pt x="314960" y="412115"/>
                  </a:lnTo>
                  <a:lnTo>
                    <a:pt x="317500" y="421640"/>
                  </a:lnTo>
                  <a:lnTo>
                    <a:pt x="328295" y="443230"/>
                  </a:lnTo>
                  <a:lnTo>
                    <a:pt x="335279" y="450850"/>
                  </a:lnTo>
                  <a:lnTo>
                    <a:pt x="344170" y="455930"/>
                  </a:lnTo>
                  <a:lnTo>
                    <a:pt x="354329" y="456565"/>
                  </a:lnTo>
                  <a:lnTo>
                    <a:pt x="363854" y="454025"/>
                  </a:lnTo>
                  <a:lnTo>
                    <a:pt x="372110" y="447675"/>
                  </a:lnTo>
                  <a:lnTo>
                    <a:pt x="376554" y="438785"/>
                  </a:lnTo>
                  <a:lnTo>
                    <a:pt x="377825" y="428625"/>
                  </a:lnTo>
                  <a:lnTo>
                    <a:pt x="375285" y="418465"/>
                  </a:lnTo>
                  <a:lnTo>
                    <a:pt x="363854" y="397510"/>
                  </a:lnTo>
                  <a:lnTo>
                    <a:pt x="357504" y="389255"/>
                  </a:lnTo>
                  <a:lnTo>
                    <a:pt x="348615" y="384810"/>
                  </a:lnTo>
                  <a:lnTo>
                    <a:pt x="338454" y="383540"/>
                  </a:lnTo>
                  <a:close/>
                </a:path>
                <a:path w="1111250" h="621029">
                  <a:moveTo>
                    <a:pt x="443229" y="328930"/>
                  </a:moveTo>
                  <a:lnTo>
                    <a:pt x="433704" y="331469"/>
                  </a:lnTo>
                  <a:lnTo>
                    <a:pt x="425450" y="338455"/>
                  </a:lnTo>
                  <a:lnTo>
                    <a:pt x="420370" y="347344"/>
                  </a:lnTo>
                  <a:lnTo>
                    <a:pt x="419735" y="356869"/>
                  </a:lnTo>
                  <a:lnTo>
                    <a:pt x="422275" y="367030"/>
                  </a:lnTo>
                  <a:lnTo>
                    <a:pt x="433704" y="387985"/>
                  </a:lnTo>
                  <a:lnTo>
                    <a:pt x="440054" y="396240"/>
                  </a:lnTo>
                  <a:lnTo>
                    <a:pt x="448945" y="400685"/>
                  </a:lnTo>
                  <a:lnTo>
                    <a:pt x="458470" y="401955"/>
                  </a:lnTo>
                  <a:lnTo>
                    <a:pt x="468629" y="399415"/>
                  </a:lnTo>
                  <a:lnTo>
                    <a:pt x="476885" y="392430"/>
                  </a:lnTo>
                  <a:lnTo>
                    <a:pt x="481965" y="383540"/>
                  </a:lnTo>
                  <a:lnTo>
                    <a:pt x="482600" y="373380"/>
                  </a:lnTo>
                  <a:lnTo>
                    <a:pt x="480060" y="363855"/>
                  </a:lnTo>
                  <a:lnTo>
                    <a:pt x="469265" y="342900"/>
                  </a:lnTo>
                  <a:lnTo>
                    <a:pt x="462279" y="334644"/>
                  </a:lnTo>
                  <a:lnTo>
                    <a:pt x="453390" y="329565"/>
                  </a:lnTo>
                  <a:lnTo>
                    <a:pt x="443229" y="328930"/>
                  </a:lnTo>
                  <a:close/>
                </a:path>
                <a:path w="1111250" h="621029">
                  <a:moveTo>
                    <a:pt x="548004" y="273685"/>
                  </a:moveTo>
                  <a:lnTo>
                    <a:pt x="537845" y="276860"/>
                  </a:lnTo>
                  <a:lnTo>
                    <a:pt x="530225" y="283210"/>
                  </a:lnTo>
                  <a:lnTo>
                    <a:pt x="525145" y="292100"/>
                  </a:lnTo>
                  <a:lnTo>
                    <a:pt x="524510" y="302260"/>
                  </a:lnTo>
                  <a:lnTo>
                    <a:pt x="527050" y="312419"/>
                  </a:lnTo>
                  <a:lnTo>
                    <a:pt x="537845" y="333375"/>
                  </a:lnTo>
                  <a:lnTo>
                    <a:pt x="544829" y="341630"/>
                  </a:lnTo>
                  <a:lnTo>
                    <a:pt x="553720" y="346075"/>
                  </a:lnTo>
                  <a:lnTo>
                    <a:pt x="563245" y="347344"/>
                  </a:lnTo>
                  <a:lnTo>
                    <a:pt x="573404" y="344169"/>
                  </a:lnTo>
                  <a:lnTo>
                    <a:pt x="581660" y="337819"/>
                  </a:lnTo>
                  <a:lnTo>
                    <a:pt x="586104" y="328930"/>
                  </a:lnTo>
                  <a:lnTo>
                    <a:pt x="587375" y="318769"/>
                  </a:lnTo>
                  <a:lnTo>
                    <a:pt x="584835" y="309244"/>
                  </a:lnTo>
                  <a:lnTo>
                    <a:pt x="573404" y="288290"/>
                  </a:lnTo>
                  <a:lnTo>
                    <a:pt x="567054" y="280035"/>
                  </a:lnTo>
                  <a:lnTo>
                    <a:pt x="558165" y="274955"/>
                  </a:lnTo>
                  <a:lnTo>
                    <a:pt x="548004" y="273685"/>
                  </a:lnTo>
                  <a:close/>
                </a:path>
                <a:path w="1111250" h="621029">
                  <a:moveTo>
                    <a:pt x="653415" y="219075"/>
                  </a:moveTo>
                  <a:lnTo>
                    <a:pt x="643254" y="222250"/>
                  </a:lnTo>
                  <a:lnTo>
                    <a:pt x="635000" y="228600"/>
                  </a:lnTo>
                  <a:lnTo>
                    <a:pt x="630554" y="237490"/>
                  </a:lnTo>
                  <a:lnTo>
                    <a:pt x="629285" y="247650"/>
                  </a:lnTo>
                  <a:lnTo>
                    <a:pt x="631825" y="257175"/>
                  </a:lnTo>
                  <a:lnTo>
                    <a:pt x="643254" y="278765"/>
                  </a:lnTo>
                  <a:lnTo>
                    <a:pt x="649604" y="286385"/>
                  </a:lnTo>
                  <a:lnTo>
                    <a:pt x="658495" y="291465"/>
                  </a:lnTo>
                  <a:lnTo>
                    <a:pt x="668654" y="292100"/>
                  </a:lnTo>
                  <a:lnTo>
                    <a:pt x="678179" y="289560"/>
                  </a:lnTo>
                  <a:lnTo>
                    <a:pt x="686435" y="283210"/>
                  </a:lnTo>
                  <a:lnTo>
                    <a:pt x="691515" y="274319"/>
                  </a:lnTo>
                  <a:lnTo>
                    <a:pt x="692150" y="264160"/>
                  </a:lnTo>
                  <a:lnTo>
                    <a:pt x="689610" y="254000"/>
                  </a:lnTo>
                  <a:lnTo>
                    <a:pt x="678179" y="233044"/>
                  </a:lnTo>
                  <a:lnTo>
                    <a:pt x="671829" y="224790"/>
                  </a:lnTo>
                  <a:lnTo>
                    <a:pt x="662940" y="220344"/>
                  </a:lnTo>
                  <a:lnTo>
                    <a:pt x="653415" y="219075"/>
                  </a:lnTo>
                  <a:close/>
                </a:path>
                <a:path w="1111250" h="621029">
                  <a:moveTo>
                    <a:pt x="758190" y="164465"/>
                  </a:moveTo>
                  <a:lnTo>
                    <a:pt x="748029" y="167005"/>
                  </a:lnTo>
                  <a:lnTo>
                    <a:pt x="739775" y="173990"/>
                  </a:lnTo>
                  <a:lnTo>
                    <a:pt x="735329" y="182880"/>
                  </a:lnTo>
                  <a:lnTo>
                    <a:pt x="734060" y="192405"/>
                  </a:lnTo>
                  <a:lnTo>
                    <a:pt x="736600" y="202565"/>
                  </a:lnTo>
                  <a:lnTo>
                    <a:pt x="748029" y="223519"/>
                  </a:lnTo>
                  <a:lnTo>
                    <a:pt x="754379" y="231140"/>
                  </a:lnTo>
                  <a:lnTo>
                    <a:pt x="763270" y="235585"/>
                  </a:lnTo>
                  <a:lnTo>
                    <a:pt x="773429" y="236855"/>
                  </a:lnTo>
                  <a:lnTo>
                    <a:pt x="783590" y="233680"/>
                  </a:lnTo>
                  <a:lnTo>
                    <a:pt x="791210" y="226694"/>
                  </a:lnTo>
                  <a:lnTo>
                    <a:pt x="795654" y="218440"/>
                  </a:lnTo>
                  <a:lnTo>
                    <a:pt x="796925" y="208915"/>
                  </a:lnTo>
                  <a:lnTo>
                    <a:pt x="794385" y="199390"/>
                  </a:lnTo>
                  <a:lnTo>
                    <a:pt x="783590" y="178435"/>
                  </a:lnTo>
                  <a:lnTo>
                    <a:pt x="776604" y="170180"/>
                  </a:lnTo>
                  <a:lnTo>
                    <a:pt x="767715" y="165735"/>
                  </a:lnTo>
                  <a:lnTo>
                    <a:pt x="758190" y="164465"/>
                  </a:lnTo>
                  <a:close/>
                </a:path>
                <a:path w="1111250" h="621029">
                  <a:moveTo>
                    <a:pt x="862965" y="109219"/>
                  </a:moveTo>
                  <a:lnTo>
                    <a:pt x="852804" y="112394"/>
                  </a:lnTo>
                  <a:lnTo>
                    <a:pt x="844550" y="118744"/>
                  </a:lnTo>
                  <a:lnTo>
                    <a:pt x="840104" y="127635"/>
                  </a:lnTo>
                  <a:lnTo>
                    <a:pt x="838835" y="137794"/>
                  </a:lnTo>
                  <a:lnTo>
                    <a:pt x="842010" y="147955"/>
                  </a:lnTo>
                  <a:lnTo>
                    <a:pt x="852804" y="168910"/>
                  </a:lnTo>
                  <a:lnTo>
                    <a:pt x="859154" y="176530"/>
                  </a:lnTo>
                  <a:lnTo>
                    <a:pt x="868045" y="180975"/>
                  </a:lnTo>
                  <a:lnTo>
                    <a:pt x="878204" y="182244"/>
                  </a:lnTo>
                  <a:lnTo>
                    <a:pt x="888365" y="179069"/>
                  </a:lnTo>
                  <a:lnTo>
                    <a:pt x="895985" y="172085"/>
                  </a:lnTo>
                  <a:lnTo>
                    <a:pt x="900429" y="163194"/>
                  </a:lnTo>
                  <a:lnTo>
                    <a:pt x="901700" y="153669"/>
                  </a:lnTo>
                  <a:lnTo>
                    <a:pt x="899160" y="144780"/>
                  </a:lnTo>
                  <a:lnTo>
                    <a:pt x="888365" y="123190"/>
                  </a:lnTo>
                  <a:lnTo>
                    <a:pt x="882015" y="115569"/>
                  </a:lnTo>
                  <a:lnTo>
                    <a:pt x="873125" y="110490"/>
                  </a:lnTo>
                  <a:lnTo>
                    <a:pt x="862965" y="109219"/>
                  </a:lnTo>
                  <a:close/>
                </a:path>
                <a:path w="1111250" h="621029">
                  <a:moveTo>
                    <a:pt x="967740" y="54610"/>
                  </a:moveTo>
                  <a:lnTo>
                    <a:pt x="957579" y="57785"/>
                  </a:lnTo>
                  <a:lnTo>
                    <a:pt x="949325" y="64135"/>
                  </a:lnTo>
                  <a:lnTo>
                    <a:pt x="944879" y="73025"/>
                  </a:lnTo>
                  <a:lnTo>
                    <a:pt x="943610" y="83185"/>
                  </a:lnTo>
                  <a:lnTo>
                    <a:pt x="946150" y="93344"/>
                  </a:lnTo>
                  <a:lnTo>
                    <a:pt x="957579" y="114300"/>
                  </a:lnTo>
                  <a:lnTo>
                    <a:pt x="963929" y="121919"/>
                  </a:lnTo>
                  <a:lnTo>
                    <a:pt x="972820" y="126365"/>
                  </a:lnTo>
                  <a:lnTo>
                    <a:pt x="982979" y="127000"/>
                  </a:lnTo>
                  <a:lnTo>
                    <a:pt x="993775" y="123825"/>
                  </a:lnTo>
                  <a:lnTo>
                    <a:pt x="1000760" y="117475"/>
                  </a:lnTo>
                  <a:lnTo>
                    <a:pt x="1005204" y="108585"/>
                  </a:lnTo>
                  <a:lnTo>
                    <a:pt x="1006475" y="99060"/>
                  </a:lnTo>
                  <a:lnTo>
                    <a:pt x="1003935" y="89535"/>
                  </a:lnTo>
                  <a:lnTo>
                    <a:pt x="993140" y="68580"/>
                  </a:lnTo>
                  <a:lnTo>
                    <a:pt x="986790" y="60325"/>
                  </a:lnTo>
                  <a:lnTo>
                    <a:pt x="977900" y="55880"/>
                  </a:lnTo>
                  <a:lnTo>
                    <a:pt x="967740" y="54610"/>
                  </a:lnTo>
                  <a:close/>
                </a:path>
                <a:path w="1111250" h="621029">
                  <a:moveTo>
                    <a:pt x="1072515" y="0"/>
                  </a:moveTo>
                  <a:lnTo>
                    <a:pt x="1062354" y="2540"/>
                  </a:lnTo>
                  <a:lnTo>
                    <a:pt x="1054100" y="9525"/>
                  </a:lnTo>
                  <a:lnTo>
                    <a:pt x="1049654" y="18415"/>
                  </a:lnTo>
                  <a:lnTo>
                    <a:pt x="1048385" y="27940"/>
                  </a:lnTo>
                  <a:lnTo>
                    <a:pt x="1051560" y="38100"/>
                  </a:lnTo>
                  <a:lnTo>
                    <a:pt x="1062354" y="59055"/>
                  </a:lnTo>
                  <a:lnTo>
                    <a:pt x="1068704" y="66675"/>
                  </a:lnTo>
                  <a:lnTo>
                    <a:pt x="1077595" y="71119"/>
                  </a:lnTo>
                  <a:lnTo>
                    <a:pt x="1087754" y="72390"/>
                  </a:lnTo>
                  <a:lnTo>
                    <a:pt x="1097915" y="69215"/>
                  </a:lnTo>
                  <a:lnTo>
                    <a:pt x="1105535" y="62230"/>
                  </a:lnTo>
                  <a:lnTo>
                    <a:pt x="1109979" y="53975"/>
                  </a:lnTo>
                  <a:lnTo>
                    <a:pt x="1111250" y="44450"/>
                  </a:lnTo>
                  <a:lnTo>
                    <a:pt x="1108710" y="34925"/>
                  </a:lnTo>
                  <a:lnTo>
                    <a:pt x="1097915" y="13969"/>
                  </a:lnTo>
                  <a:lnTo>
                    <a:pt x="1091565" y="5715"/>
                  </a:lnTo>
                  <a:lnTo>
                    <a:pt x="1082675" y="635"/>
                  </a:lnTo>
                  <a:lnTo>
                    <a:pt x="1072515" y="0"/>
                  </a:lnTo>
                  <a:close/>
                </a:path>
              </a:pathLst>
            </a:custGeom>
            <a:solidFill>
              <a:srgbClr val="458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844539" y="3893820"/>
              <a:ext cx="239395" cy="245745"/>
            </a:xfrm>
            <a:custGeom>
              <a:avLst/>
              <a:gdLst/>
              <a:ahLst/>
              <a:cxnLst/>
              <a:rect l="l" t="t" r="r" b="b"/>
              <a:pathLst>
                <a:path w="239395" h="245745">
                  <a:moveTo>
                    <a:pt x="119380" y="0"/>
                  </a:moveTo>
                  <a:lnTo>
                    <a:pt x="0" y="112394"/>
                  </a:lnTo>
                  <a:lnTo>
                    <a:pt x="119380" y="245744"/>
                  </a:lnTo>
                  <a:lnTo>
                    <a:pt x="239395" y="119379"/>
                  </a:lnTo>
                  <a:lnTo>
                    <a:pt x="119380" y="0"/>
                  </a:lnTo>
                  <a:close/>
                </a:path>
              </a:pathLst>
            </a:custGeom>
            <a:solidFill>
              <a:srgbClr val="F4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618479" y="2644140"/>
              <a:ext cx="690245" cy="276225"/>
            </a:xfrm>
            <a:custGeom>
              <a:avLst/>
              <a:gdLst/>
              <a:ahLst/>
              <a:cxnLst/>
              <a:rect l="l" t="t" r="r" b="b"/>
              <a:pathLst>
                <a:path w="690245" h="276225">
                  <a:moveTo>
                    <a:pt x="320675" y="0"/>
                  </a:moveTo>
                  <a:lnTo>
                    <a:pt x="264795" y="8890"/>
                  </a:lnTo>
                  <a:lnTo>
                    <a:pt x="222885" y="31750"/>
                  </a:lnTo>
                  <a:lnTo>
                    <a:pt x="192405" y="64770"/>
                  </a:lnTo>
                  <a:lnTo>
                    <a:pt x="172720" y="103505"/>
                  </a:lnTo>
                  <a:lnTo>
                    <a:pt x="161925" y="143510"/>
                  </a:lnTo>
                  <a:lnTo>
                    <a:pt x="158750" y="180340"/>
                  </a:lnTo>
                  <a:lnTo>
                    <a:pt x="160655" y="210185"/>
                  </a:lnTo>
                  <a:lnTo>
                    <a:pt x="156210" y="208280"/>
                  </a:lnTo>
                  <a:lnTo>
                    <a:pt x="104140" y="200025"/>
                  </a:lnTo>
                  <a:lnTo>
                    <a:pt x="46355" y="214630"/>
                  </a:lnTo>
                  <a:lnTo>
                    <a:pt x="0" y="276225"/>
                  </a:lnTo>
                  <a:lnTo>
                    <a:pt x="690245" y="276225"/>
                  </a:lnTo>
                  <a:lnTo>
                    <a:pt x="684530" y="257810"/>
                  </a:lnTo>
                  <a:lnTo>
                    <a:pt x="665480" y="218440"/>
                  </a:lnTo>
                  <a:lnTo>
                    <a:pt x="628015" y="179070"/>
                  </a:lnTo>
                  <a:lnTo>
                    <a:pt x="569595" y="161290"/>
                  </a:lnTo>
                  <a:lnTo>
                    <a:pt x="551815" y="162560"/>
                  </a:lnTo>
                  <a:lnTo>
                    <a:pt x="532130" y="166370"/>
                  </a:lnTo>
                  <a:lnTo>
                    <a:pt x="511810" y="173990"/>
                  </a:lnTo>
                  <a:lnTo>
                    <a:pt x="488950" y="184150"/>
                  </a:lnTo>
                  <a:lnTo>
                    <a:pt x="488315" y="156845"/>
                  </a:lnTo>
                  <a:lnTo>
                    <a:pt x="474345" y="96520"/>
                  </a:lnTo>
                  <a:lnTo>
                    <a:pt x="429260" y="34290"/>
                  </a:lnTo>
                  <a:lnTo>
                    <a:pt x="335915" y="635"/>
                  </a:lnTo>
                  <a:lnTo>
                    <a:pt x="330835" y="635"/>
                  </a:lnTo>
                  <a:lnTo>
                    <a:pt x="32067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578725" y="3211195"/>
              <a:ext cx="219709" cy="109855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7537450" y="3436620"/>
              <a:ext cx="566420" cy="165100"/>
            </a:xfrm>
            <a:custGeom>
              <a:avLst/>
              <a:gdLst/>
              <a:ahLst/>
              <a:cxnLst/>
              <a:rect l="l" t="t" r="r" b="b"/>
              <a:pathLst>
                <a:path w="566420" h="165100">
                  <a:moveTo>
                    <a:pt x="0" y="119379"/>
                  </a:moveTo>
                  <a:lnTo>
                    <a:pt x="34925" y="165099"/>
                  </a:lnTo>
                  <a:lnTo>
                    <a:pt x="89534" y="154939"/>
                  </a:lnTo>
                  <a:lnTo>
                    <a:pt x="39370" y="154939"/>
                  </a:lnTo>
                  <a:lnTo>
                    <a:pt x="36829" y="150494"/>
                  </a:lnTo>
                  <a:lnTo>
                    <a:pt x="29209" y="140969"/>
                  </a:lnTo>
                  <a:lnTo>
                    <a:pt x="16509" y="128904"/>
                  </a:lnTo>
                  <a:lnTo>
                    <a:pt x="0" y="119379"/>
                  </a:lnTo>
                  <a:close/>
                </a:path>
                <a:path w="566420" h="165100">
                  <a:moveTo>
                    <a:pt x="80645" y="149859"/>
                  </a:moveTo>
                  <a:lnTo>
                    <a:pt x="66040" y="149859"/>
                  </a:lnTo>
                  <a:lnTo>
                    <a:pt x="59690" y="150494"/>
                  </a:lnTo>
                  <a:lnTo>
                    <a:pt x="53975" y="151129"/>
                  </a:lnTo>
                  <a:lnTo>
                    <a:pt x="46990" y="152399"/>
                  </a:lnTo>
                  <a:lnTo>
                    <a:pt x="39370" y="154939"/>
                  </a:lnTo>
                  <a:lnTo>
                    <a:pt x="89534" y="154939"/>
                  </a:lnTo>
                  <a:lnTo>
                    <a:pt x="80645" y="149859"/>
                  </a:lnTo>
                  <a:close/>
                </a:path>
                <a:path w="566420" h="165100">
                  <a:moveTo>
                    <a:pt x="426084" y="5079"/>
                  </a:moveTo>
                  <a:lnTo>
                    <a:pt x="496570" y="48894"/>
                  </a:lnTo>
                  <a:lnTo>
                    <a:pt x="524691" y="29209"/>
                  </a:lnTo>
                  <a:lnTo>
                    <a:pt x="496570" y="29209"/>
                  </a:lnTo>
                  <a:lnTo>
                    <a:pt x="490220" y="25399"/>
                  </a:lnTo>
                  <a:lnTo>
                    <a:pt x="474345" y="17144"/>
                  </a:lnTo>
                  <a:lnTo>
                    <a:pt x="452120" y="8889"/>
                  </a:lnTo>
                  <a:lnTo>
                    <a:pt x="426084" y="5079"/>
                  </a:lnTo>
                  <a:close/>
                </a:path>
                <a:path w="566420" h="165100">
                  <a:moveTo>
                    <a:pt x="566420" y="0"/>
                  </a:moveTo>
                  <a:lnTo>
                    <a:pt x="560070" y="634"/>
                  </a:lnTo>
                  <a:lnTo>
                    <a:pt x="544195" y="3809"/>
                  </a:lnTo>
                  <a:lnTo>
                    <a:pt x="521970" y="12699"/>
                  </a:lnTo>
                  <a:lnTo>
                    <a:pt x="496570" y="29209"/>
                  </a:lnTo>
                  <a:lnTo>
                    <a:pt x="524691" y="29209"/>
                  </a:lnTo>
                  <a:lnTo>
                    <a:pt x="566420" y="0"/>
                  </a:lnTo>
                  <a:close/>
                </a:path>
              </a:pathLst>
            </a:custGeom>
            <a:solidFill>
              <a:srgbClr val="458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107554" y="3772535"/>
              <a:ext cx="691515" cy="273685"/>
            </a:xfrm>
            <a:custGeom>
              <a:avLst/>
              <a:gdLst/>
              <a:ahLst/>
              <a:cxnLst/>
              <a:rect l="l" t="t" r="r" b="b"/>
              <a:pathLst>
                <a:path w="691515" h="273685">
                  <a:moveTo>
                    <a:pt x="336550" y="0"/>
                  </a:moveTo>
                  <a:lnTo>
                    <a:pt x="331470" y="0"/>
                  </a:lnTo>
                  <a:lnTo>
                    <a:pt x="265429" y="8254"/>
                  </a:lnTo>
                  <a:lnTo>
                    <a:pt x="222885" y="31114"/>
                  </a:lnTo>
                  <a:lnTo>
                    <a:pt x="193040" y="64134"/>
                  </a:lnTo>
                  <a:lnTo>
                    <a:pt x="173354" y="102234"/>
                  </a:lnTo>
                  <a:lnTo>
                    <a:pt x="162560" y="142239"/>
                  </a:lnTo>
                  <a:lnTo>
                    <a:pt x="158750" y="179069"/>
                  </a:lnTo>
                  <a:lnTo>
                    <a:pt x="160654" y="208279"/>
                  </a:lnTo>
                  <a:lnTo>
                    <a:pt x="156210" y="206374"/>
                  </a:lnTo>
                  <a:lnTo>
                    <a:pt x="104775" y="198119"/>
                  </a:lnTo>
                  <a:lnTo>
                    <a:pt x="46354" y="212724"/>
                  </a:lnTo>
                  <a:lnTo>
                    <a:pt x="0" y="273684"/>
                  </a:lnTo>
                  <a:lnTo>
                    <a:pt x="691515" y="273684"/>
                  </a:lnTo>
                  <a:lnTo>
                    <a:pt x="685800" y="255904"/>
                  </a:lnTo>
                  <a:lnTo>
                    <a:pt x="666750" y="216534"/>
                  </a:lnTo>
                  <a:lnTo>
                    <a:pt x="629285" y="177799"/>
                  </a:lnTo>
                  <a:lnTo>
                    <a:pt x="570229" y="160019"/>
                  </a:lnTo>
                  <a:lnTo>
                    <a:pt x="552450" y="161289"/>
                  </a:lnTo>
                  <a:lnTo>
                    <a:pt x="533400" y="165099"/>
                  </a:lnTo>
                  <a:lnTo>
                    <a:pt x="512445" y="172084"/>
                  </a:lnTo>
                  <a:lnTo>
                    <a:pt x="490220" y="182244"/>
                  </a:lnTo>
                  <a:lnTo>
                    <a:pt x="489585" y="155574"/>
                  </a:lnTo>
                  <a:lnTo>
                    <a:pt x="474979" y="95249"/>
                  </a:lnTo>
                  <a:lnTo>
                    <a:pt x="429895" y="33019"/>
                  </a:lnTo>
                  <a:lnTo>
                    <a:pt x="336550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/>
          <p:nvPr/>
        </p:nvSpPr>
        <p:spPr>
          <a:xfrm>
            <a:off x="7334884" y="2278379"/>
            <a:ext cx="238125" cy="243840"/>
          </a:xfrm>
          <a:custGeom>
            <a:avLst/>
            <a:gdLst/>
            <a:ahLst/>
            <a:cxnLst/>
            <a:rect l="l" t="t" r="r" b="b"/>
            <a:pathLst>
              <a:path w="238125" h="243839">
                <a:moveTo>
                  <a:pt x="118745" y="0"/>
                </a:moveTo>
                <a:lnTo>
                  <a:pt x="0" y="111759"/>
                </a:lnTo>
                <a:lnTo>
                  <a:pt x="118745" y="243839"/>
                </a:lnTo>
                <a:lnTo>
                  <a:pt x="238125" y="118744"/>
                </a:lnTo>
                <a:lnTo>
                  <a:pt x="118745" y="0"/>
                </a:lnTo>
                <a:close/>
              </a:path>
            </a:pathLst>
          </a:custGeom>
          <a:solidFill>
            <a:srgbClr val="F4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6" name="object 7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6025515" y="2129154"/>
            <a:ext cx="218186" cy="109219"/>
          </a:xfrm>
          <a:prstGeom prst="rect">
            <a:avLst/>
          </a:prstGeom>
        </p:spPr>
      </p:pic>
      <p:sp>
        <p:nvSpPr>
          <p:cNvPr id="77" name="object 77"/>
          <p:cNvSpPr/>
          <p:nvPr/>
        </p:nvSpPr>
        <p:spPr>
          <a:xfrm>
            <a:off x="5984875" y="2475229"/>
            <a:ext cx="91440" cy="44450"/>
          </a:xfrm>
          <a:custGeom>
            <a:avLst/>
            <a:gdLst/>
            <a:ahLst/>
            <a:cxnLst/>
            <a:rect l="l" t="t" r="r" b="b"/>
            <a:pathLst>
              <a:path w="91439" h="44450">
                <a:moveTo>
                  <a:pt x="0" y="0"/>
                </a:moveTo>
                <a:lnTo>
                  <a:pt x="35560" y="44450"/>
                </a:lnTo>
                <a:lnTo>
                  <a:pt x="91439" y="34289"/>
                </a:lnTo>
                <a:lnTo>
                  <a:pt x="40639" y="34289"/>
                </a:lnTo>
                <a:lnTo>
                  <a:pt x="37464" y="30480"/>
                </a:lnTo>
                <a:lnTo>
                  <a:pt x="29845" y="20955"/>
                </a:lnTo>
                <a:lnTo>
                  <a:pt x="17145" y="9525"/>
                </a:lnTo>
                <a:lnTo>
                  <a:pt x="0" y="0"/>
                </a:lnTo>
                <a:close/>
              </a:path>
              <a:path w="91439" h="44450">
                <a:moveTo>
                  <a:pt x="81914" y="29844"/>
                </a:moveTo>
                <a:lnTo>
                  <a:pt x="61595" y="29844"/>
                </a:lnTo>
                <a:lnTo>
                  <a:pt x="47625" y="32384"/>
                </a:lnTo>
                <a:lnTo>
                  <a:pt x="40639" y="34289"/>
                </a:lnTo>
                <a:lnTo>
                  <a:pt x="91439" y="34289"/>
                </a:lnTo>
                <a:lnTo>
                  <a:pt x="81914" y="29844"/>
                </a:lnTo>
                <a:close/>
              </a:path>
            </a:pathLst>
          </a:custGeom>
          <a:solidFill>
            <a:srgbClr val="458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11595" y="2354579"/>
            <a:ext cx="139700" cy="50800"/>
          </a:xfrm>
          <a:custGeom>
            <a:avLst/>
            <a:gdLst/>
            <a:ahLst/>
            <a:cxnLst/>
            <a:rect l="l" t="t" r="r" b="b"/>
            <a:pathLst>
              <a:path w="139700" h="50800">
                <a:moveTo>
                  <a:pt x="139700" y="0"/>
                </a:moveTo>
                <a:lnTo>
                  <a:pt x="133984" y="634"/>
                </a:lnTo>
                <a:lnTo>
                  <a:pt x="118109" y="3809"/>
                </a:lnTo>
                <a:lnTo>
                  <a:pt x="95884" y="12700"/>
                </a:lnTo>
                <a:lnTo>
                  <a:pt x="69850" y="30480"/>
                </a:lnTo>
                <a:lnTo>
                  <a:pt x="64134" y="26034"/>
                </a:lnTo>
                <a:lnTo>
                  <a:pt x="48259" y="17780"/>
                </a:lnTo>
                <a:lnTo>
                  <a:pt x="25400" y="8889"/>
                </a:lnTo>
                <a:lnTo>
                  <a:pt x="0" y="5080"/>
                </a:lnTo>
                <a:lnTo>
                  <a:pt x="69850" y="50800"/>
                </a:lnTo>
                <a:lnTo>
                  <a:pt x="139700" y="0"/>
                </a:lnTo>
                <a:close/>
              </a:path>
            </a:pathLst>
          </a:custGeom>
          <a:solidFill>
            <a:srgbClr val="45818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320" y="-1"/>
            <a:ext cx="6132576" cy="49498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11040" y="1579244"/>
            <a:ext cx="139065" cy="2435225"/>
            <a:chOff x="4511040" y="1579244"/>
            <a:chExt cx="139065" cy="2435225"/>
          </a:xfrm>
        </p:grpSpPr>
        <p:sp>
          <p:nvSpPr>
            <p:cNvPr id="3" name="object 3"/>
            <p:cNvSpPr/>
            <p:nvPr/>
          </p:nvSpPr>
          <p:spPr>
            <a:xfrm>
              <a:off x="4576445" y="1645284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79">
                  <a:moveTo>
                    <a:pt x="0" y="0"/>
                  </a:moveTo>
                  <a:lnTo>
                    <a:pt x="0" y="2354579"/>
                  </a:lnTo>
                </a:path>
              </a:pathLst>
            </a:custGeom>
            <a:ln w="9144">
              <a:solidFill>
                <a:srgbClr val="A0C4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11040" y="1579244"/>
              <a:ext cx="138430" cy="1016000"/>
            </a:xfrm>
            <a:custGeom>
              <a:avLst/>
              <a:gdLst/>
              <a:ahLst/>
              <a:cxnLst/>
              <a:rect l="l" t="t" r="r" b="b"/>
              <a:pathLst>
                <a:path w="138429" h="1016000">
                  <a:moveTo>
                    <a:pt x="57785" y="941704"/>
                  </a:moveTo>
                  <a:lnTo>
                    <a:pt x="16510" y="982979"/>
                  </a:lnTo>
                  <a:lnTo>
                    <a:pt x="57785" y="1015999"/>
                  </a:lnTo>
                  <a:lnTo>
                    <a:pt x="99060" y="982979"/>
                  </a:lnTo>
                  <a:lnTo>
                    <a:pt x="57785" y="941704"/>
                  </a:lnTo>
                  <a:close/>
                </a:path>
                <a:path w="138429" h="1016000">
                  <a:moveTo>
                    <a:pt x="57785" y="261619"/>
                  </a:moveTo>
                  <a:lnTo>
                    <a:pt x="16510" y="294004"/>
                  </a:lnTo>
                  <a:lnTo>
                    <a:pt x="57785" y="335279"/>
                  </a:lnTo>
                  <a:lnTo>
                    <a:pt x="99060" y="294004"/>
                  </a:lnTo>
                  <a:lnTo>
                    <a:pt x="57785" y="261619"/>
                  </a:lnTo>
                  <a:close/>
                </a:path>
                <a:path w="138429" h="1016000">
                  <a:moveTo>
                    <a:pt x="65405" y="130809"/>
                  </a:moveTo>
                  <a:lnTo>
                    <a:pt x="0" y="196214"/>
                  </a:lnTo>
                  <a:lnTo>
                    <a:pt x="65405" y="261619"/>
                  </a:lnTo>
                  <a:lnTo>
                    <a:pt x="138430" y="196214"/>
                  </a:lnTo>
                  <a:lnTo>
                    <a:pt x="65405" y="130809"/>
                  </a:lnTo>
                  <a:close/>
                </a:path>
                <a:path w="138429" h="1016000">
                  <a:moveTo>
                    <a:pt x="65405" y="0"/>
                  </a:moveTo>
                  <a:lnTo>
                    <a:pt x="0" y="65404"/>
                  </a:lnTo>
                  <a:lnTo>
                    <a:pt x="65405" y="130809"/>
                  </a:lnTo>
                  <a:lnTo>
                    <a:pt x="138430" y="654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1040" y="3399155"/>
              <a:ext cx="139064" cy="2641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8660" y="3752215"/>
              <a:ext cx="123825" cy="26225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85" y="86360"/>
            <a:ext cx="325120" cy="1066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2434" y="86360"/>
            <a:ext cx="318770" cy="10667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01369" y="86360"/>
            <a:ext cx="318770" cy="10667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76019" y="86360"/>
            <a:ext cx="318769" cy="10667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4955" y="86360"/>
            <a:ext cx="318769" cy="10667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13889" y="86360"/>
            <a:ext cx="318769" cy="10667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82825" y="86360"/>
            <a:ext cx="318769" cy="10667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0" y="0"/>
            <a:ext cx="3051175" cy="193040"/>
            <a:chOff x="0" y="0"/>
            <a:chExt cx="3051175" cy="193040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51760" y="86360"/>
              <a:ext cx="325119" cy="10667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0"/>
              <a:ext cx="3051175" cy="62865"/>
            </a:xfrm>
            <a:custGeom>
              <a:avLst/>
              <a:gdLst/>
              <a:ahLst/>
              <a:cxnLst/>
              <a:rect l="l" t="t" r="r" b="b"/>
              <a:pathLst>
                <a:path w="3051175" h="62865">
                  <a:moveTo>
                    <a:pt x="305117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51175" y="62864"/>
                  </a:lnTo>
                  <a:lnTo>
                    <a:pt x="305117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21025" y="86360"/>
            <a:ext cx="325120" cy="10667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95675" y="86360"/>
            <a:ext cx="318770" cy="10667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64609" y="86360"/>
            <a:ext cx="318770" cy="10667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239259" y="86360"/>
            <a:ext cx="318770" cy="10667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08195" y="86360"/>
            <a:ext cx="318770" cy="10667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77129" y="86360"/>
            <a:ext cx="318770" cy="10667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346065" y="86360"/>
            <a:ext cx="318770" cy="106679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3052445" y="0"/>
            <a:ext cx="3063240" cy="193040"/>
            <a:chOff x="3052445" y="0"/>
            <a:chExt cx="3063240" cy="193040"/>
          </a:xfrm>
        </p:grpSpPr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15000" y="86360"/>
              <a:ext cx="325120" cy="10667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052445" y="0"/>
              <a:ext cx="3063240" cy="62865"/>
            </a:xfrm>
            <a:custGeom>
              <a:avLst/>
              <a:gdLst/>
              <a:ahLst/>
              <a:cxnLst/>
              <a:rect l="l" t="t" r="r" b="b"/>
              <a:pathLst>
                <a:path w="3063240" h="62865">
                  <a:moveTo>
                    <a:pt x="3063239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63239" y="62864"/>
                  </a:lnTo>
                  <a:lnTo>
                    <a:pt x="3063239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7" name="object 2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84265" y="86360"/>
            <a:ext cx="325119" cy="106679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558915" y="86360"/>
            <a:ext cx="318770" cy="10667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927850" y="86360"/>
            <a:ext cx="318770" cy="10667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302500" y="86360"/>
            <a:ext cx="318770" cy="10667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671434" y="86360"/>
            <a:ext cx="318770" cy="10667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40369" y="86360"/>
            <a:ext cx="318770" cy="10667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409305" y="86360"/>
            <a:ext cx="318770" cy="106679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6115684" y="0"/>
            <a:ext cx="3028315" cy="193040"/>
            <a:chOff x="6115684" y="0"/>
            <a:chExt cx="3028315" cy="193040"/>
          </a:xfrm>
        </p:grpSpPr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78239" y="86360"/>
              <a:ext cx="325120" cy="10667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115684" y="0"/>
              <a:ext cx="3028315" cy="62865"/>
            </a:xfrm>
            <a:custGeom>
              <a:avLst/>
              <a:gdLst/>
              <a:ahLst/>
              <a:cxnLst/>
              <a:rect l="l" t="t" r="r" b="b"/>
              <a:pathLst>
                <a:path w="3028315" h="62865">
                  <a:moveTo>
                    <a:pt x="302831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28315" y="62864"/>
                  </a:lnTo>
                  <a:lnTo>
                    <a:pt x="302831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/>
          <p:nvPr/>
        </p:nvSpPr>
        <p:spPr>
          <a:xfrm>
            <a:off x="356870" y="4362450"/>
            <a:ext cx="51435" cy="53340"/>
          </a:xfrm>
          <a:custGeom>
            <a:avLst/>
            <a:gdLst/>
            <a:ahLst/>
            <a:cxnLst/>
            <a:rect l="l" t="t" r="r" b="b"/>
            <a:pathLst>
              <a:path w="51434" h="53339">
                <a:moveTo>
                  <a:pt x="25400" y="0"/>
                </a:moveTo>
                <a:lnTo>
                  <a:pt x="15875" y="1904"/>
                </a:lnTo>
                <a:lnTo>
                  <a:pt x="7619" y="7620"/>
                </a:lnTo>
                <a:lnTo>
                  <a:pt x="1904" y="16509"/>
                </a:lnTo>
                <a:lnTo>
                  <a:pt x="0" y="26670"/>
                </a:lnTo>
                <a:lnTo>
                  <a:pt x="1904" y="36829"/>
                </a:lnTo>
                <a:lnTo>
                  <a:pt x="7619" y="45720"/>
                </a:lnTo>
                <a:lnTo>
                  <a:pt x="15875" y="51434"/>
                </a:lnTo>
                <a:lnTo>
                  <a:pt x="25400" y="53340"/>
                </a:lnTo>
                <a:lnTo>
                  <a:pt x="35559" y="51434"/>
                </a:lnTo>
                <a:lnTo>
                  <a:pt x="43814" y="45720"/>
                </a:lnTo>
                <a:lnTo>
                  <a:pt x="49529" y="36829"/>
                </a:lnTo>
                <a:lnTo>
                  <a:pt x="51434" y="26670"/>
                </a:lnTo>
                <a:lnTo>
                  <a:pt x="49529" y="16509"/>
                </a:lnTo>
                <a:lnTo>
                  <a:pt x="43814" y="7620"/>
                </a:lnTo>
                <a:lnTo>
                  <a:pt x="35559" y="1904"/>
                </a:lnTo>
                <a:lnTo>
                  <a:pt x="25400" y="0"/>
                </a:lnTo>
                <a:close/>
              </a:path>
            </a:pathLst>
          </a:custGeom>
          <a:solidFill>
            <a:srgbClr val="DF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746490" y="4362450"/>
            <a:ext cx="51435" cy="53340"/>
          </a:xfrm>
          <a:custGeom>
            <a:avLst/>
            <a:gdLst/>
            <a:ahLst/>
            <a:cxnLst/>
            <a:rect l="l" t="t" r="r" b="b"/>
            <a:pathLst>
              <a:path w="51434" h="53339">
                <a:moveTo>
                  <a:pt x="25400" y="0"/>
                </a:moveTo>
                <a:lnTo>
                  <a:pt x="15239" y="1904"/>
                </a:lnTo>
                <a:lnTo>
                  <a:pt x="7619" y="7620"/>
                </a:lnTo>
                <a:lnTo>
                  <a:pt x="1904" y="16509"/>
                </a:lnTo>
                <a:lnTo>
                  <a:pt x="0" y="26670"/>
                </a:lnTo>
                <a:lnTo>
                  <a:pt x="1904" y="36829"/>
                </a:lnTo>
                <a:lnTo>
                  <a:pt x="7619" y="45720"/>
                </a:lnTo>
                <a:lnTo>
                  <a:pt x="15239" y="51434"/>
                </a:lnTo>
                <a:lnTo>
                  <a:pt x="25400" y="53340"/>
                </a:lnTo>
                <a:lnTo>
                  <a:pt x="35559" y="51434"/>
                </a:lnTo>
                <a:lnTo>
                  <a:pt x="43814" y="45720"/>
                </a:lnTo>
                <a:lnTo>
                  <a:pt x="49529" y="36829"/>
                </a:lnTo>
                <a:lnTo>
                  <a:pt x="51434" y="26670"/>
                </a:lnTo>
                <a:lnTo>
                  <a:pt x="49529" y="16509"/>
                </a:lnTo>
                <a:lnTo>
                  <a:pt x="43814" y="7620"/>
                </a:lnTo>
                <a:lnTo>
                  <a:pt x="35559" y="1904"/>
                </a:lnTo>
                <a:lnTo>
                  <a:pt x="25400" y="0"/>
                </a:lnTo>
                <a:close/>
              </a:path>
            </a:pathLst>
          </a:custGeom>
          <a:solidFill>
            <a:srgbClr val="EA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798068" y="510285"/>
            <a:ext cx="891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0" dirty="0"/>
              <a:t>DA</a:t>
            </a:r>
            <a:r>
              <a:rPr sz="2400" spc="60" dirty="0"/>
              <a:t>Y</a:t>
            </a:r>
            <a:r>
              <a:rPr sz="2400" spc="-120" dirty="0"/>
              <a:t> </a:t>
            </a:r>
            <a:r>
              <a:rPr lang="en-US" sz="2400" spc="55" dirty="0"/>
              <a:t>7</a:t>
            </a:r>
            <a:endParaRPr sz="2400" dirty="0"/>
          </a:p>
        </p:txBody>
      </p:sp>
      <p:sp>
        <p:nvSpPr>
          <p:cNvPr id="44" name="object 44"/>
          <p:cNvSpPr txBox="1"/>
          <p:nvPr/>
        </p:nvSpPr>
        <p:spPr>
          <a:xfrm>
            <a:off x="938580" y="1002766"/>
            <a:ext cx="2040889" cy="476412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355"/>
              </a:spcBef>
              <a:buSzPct val="71428"/>
              <a:buFont typeface="Arial MT"/>
              <a:buChar char="•"/>
              <a:tabLst>
                <a:tab pos="329565" algn="l"/>
                <a:tab pos="330200" algn="l"/>
              </a:tabLst>
            </a:pPr>
            <a:r>
              <a:rPr lang="en-US" sz="1400" spc="25" dirty="0" smtClean="0">
                <a:solidFill>
                  <a:srgbClr val="45818E"/>
                </a:solidFill>
                <a:latin typeface="Trebuchet MS"/>
                <a:cs typeface="Trebuchet MS"/>
              </a:rPr>
              <a:t>MESTIA TO KUTAISI AIRPORT </a:t>
            </a:r>
            <a:endParaRPr sz="1400" dirty="0" smtClean="0">
              <a:latin typeface="Trebuchet MS"/>
              <a:cs typeface="Trebuchet MS"/>
            </a:endParaRPr>
          </a:p>
        </p:txBody>
      </p:sp>
      <p:pic>
        <p:nvPicPr>
          <p:cNvPr id="45" name="object 4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18134" y="952500"/>
            <a:ext cx="111124" cy="11112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707755" y="952500"/>
            <a:ext cx="111123" cy="111125"/>
          </a:xfrm>
          <a:prstGeom prst="rect">
            <a:avLst/>
          </a:prstGeom>
        </p:spPr>
      </p:pic>
      <p:grpSp>
        <p:nvGrpSpPr>
          <p:cNvPr id="48" name="object 48"/>
          <p:cNvGrpSpPr/>
          <p:nvPr/>
        </p:nvGrpSpPr>
        <p:grpSpPr>
          <a:xfrm>
            <a:off x="0" y="4949823"/>
            <a:ext cx="9144000" cy="193675"/>
            <a:chOff x="0" y="4949823"/>
            <a:chExt cx="9144000" cy="193675"/>
          </a:xfrm>
        </p:grpSpPr>
        <p:pic>
          <p:nvPicPr>
            <p:cNvPr id="49" name="object 4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7785" y="4949823"/>
              <a:ext cx="325120" cy="10667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2434" y="4949823"/>
              <a:ext cx="318770" cy="10667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01369" y="4949823"/>
              <a:ext cx="318770" cy="106679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76019" y="4949823"/>
              <a:ext cx="318769" cy="10667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544955" y="4949823"/>
              <a:ext cx="318769" cy="106679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13889" y="4949823"/>
              <a:ext cx="318769" cy="10667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282825" y="4949823"/>
              <a:ext cx="318769" cy="106679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2651760" y="4949823"/>
              <a:ext cx="325119" cy="106679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0" y="5080635"/>
              <a:ext cx="3051175" cy="62865"/>
            </a:xfrm>
            <a:custGeom>
              <a:avLst/>
              <a:gdLst/>
              <a:ahLst/>
              <a:cxnLst/>
              <a:rect l="l" t="t" r="r" b="b"/>
              <a:pathLst>
                <a:path w="3051175" h="62864">
                  <a:moveTo>
                    <a:pt x="305117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51175" y="62864"/>
                  </a:lnTo>
                  <a:lnTo>
                    <a:pt x="305117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121025" y="4949823"/>
              <a:ext cx="325120" cy="10667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495675" y="4949823"/>
              <a:ext cx="318770" cy="106679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864609" y="4949823"/>
              <a:ext cx="318770" cy="10667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239259" y="4949823"/>
              <a:ext cx="318770" cy="10667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08195" y="4949823"/>
              <a:ext cx="318770" cy="106679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77129" y="4949823"/>
              <a:ext cx="318770" cy="106679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46065" y="4949823"/>
              <a:ext cx="318770" cy="10667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15000" y="4949823"/>
              <a:ext cx="325120" cy="106679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3052445" y="5080635"/>
              <a:ext cx="3063240" cy="62865"/>
            </a:xfrm>
            <a:custGeom>
              <a:avLst/>
              <a:gdLst/>
              <a:ahLst/>
              <a:cxnLst/>
              <a:rect l="l" t="t" r="r" b="b"/>
              <a:pathLst>
                <a:path w="3063240" h="62864">
                  <a:moveTo>
                    <a:pt x="3063239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63239" y="62864"/>
                  </a:lnTo>
                  <a:lnTo>
                    <a:pt x="3063239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184265" y="4949823"/>
              <a:ext cx="325119" cy="10667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558915" y="4949823"/>
              <a:ext cx="318770" cy="106679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6927850" y="4949823"/>
              <a:ext cx="318770" cy="10667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302500" y="4949823"/>
              <a:ext cx="318770" cy="10667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71434" y="4949823"/>
              <a:ext cx="318770" cy="106679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040369" y="4949823"/>
              <a:ext cx="318770" cy="10667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409305" y="4949823"/>
              <a:ext cx="318770" cy="106679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778240" y="4949823"/>
              <a:ext cx="325120" cy="106679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6115684" y="5080635"/>
              <a:ext cx="3028315" cy="62865"/>
            </a:xfrm>
            <a:custGeom>
              <a:avLst/>
              <a:gdLst/>
              <a:ahLst/>
              <a:cxnLst/>
              <a:rect l="l" t="t" r="r" b="b"/>
              <a:pathLst>
                <a:path w="3028315" h="62864">
                  <a:moveTo>
                    <a:pt x="3028315" y="0"/>
                  </a:moveTo>
                  <a:lnTo>
                    <a:pt x="0" y="0"/>
                  </a:lnTo>
                  <a:lnTo>
                    <a:pt x="0" y="62864"/>
                  </a:lnTo>
                  <a:lnTo>
                    <a:pt x="3028315" y="62864"/>
                  </a:lnTo>
                  <a:lnTo>
                    <a:pt x="3028315" y="0"/>
                  </a:lnTo>
                  <a:close/>
                </a:path>
              </a:pathLst>
            </a:custGeom>
            <a:solidFill>
              <a:srgbClr val="D0DF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/>
          <p:nvPr/>
        </p:nvSpPr>
        <p:spPr>
          <a:xfrm>
            <a:off x="356870" y="448373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5400" y="0"/>
                </a:moveTo>
                <a:lnTo>
                  <a:pt x="15875" y="1904"/>
                </a:lnTo>
                <a:lnTo>
                  <a:pt x="7619" y="7619"/>
                </a:lnTo>
                <a:lnTo>
                  <a:pt x="1904" y="15874"/>
                </a:lnTo>
                <a:lnTo>
                  <a:pt x="0" y="26034"/>
                </a:lnTo>
                <a:lnTo>
                  <a:pt x="1904" y="35559"/>
                </a:lnTo>
                <a:lnTo>
                  <a:pt x="7619" y="43814"/>
                </a:lnTo>
                <a:lnTo>
                  <a:pt x="15875" y="49529"/>
                </a:lnTo>
                <a:lnTo>
                  <a:pt x="25400" y="51434"/>
                </a:lnTo>
                <a:lnTo>
                  <a:pt x="35559" y="49529"/>
                </a:lnTo>
                <a:lnTo>
                  <a:pt x="43814" y="43814"/>
                </a:lnTo>
                <a:lnTo>
                  <a:pt x="49529" y="35559"/>
                </a:lnTo>
                <a:lnTo>
                  <a:pt x="51434" y="26034"/>
                </a:lnTo>
                <a:lnTo>
                  <a:pt x="49529" y="15874"/>
                </a:lnTo>
                <a:lnTo>
                  <a:pt x="43814" y="7619"/>
                </a:lnTo>
                <a:lnTo>
                  <a:pt x="35559" y="1904"/>
                </a:lnTo>
                <a:lnTo>
                  <a:pt x="25400" y="0"/>
                </a:lnTo>
                <a:close/>
              </a:path>
            </a:pathLst>
          </a:custGeom>
          <a:solidFill>
            <a:srgbClr val="76A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7" name="object 7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318134" y="728346"/>
            <a:ext cx="111124" cy="111123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18134" y="1171068"/>
            <a:ext cx="111124" cy="111123"/>
          </a:xfrm>
          <a:prstGeom prst="rect">
            <a:avLst/>
          </a:prstGeom>
        </p:spPr>
      </p:pic>
      <p:grpSp>
        <p:nvGrpSpPr>
          <p:cNvPr id="79" name="object 79"/>
          <p:cNvGrpSpPr/>
          <p:nvPr/>
        </p:nvGrpSpPr>
        <p:grpSpPr>
          <a:xfrm>
            <a:off x="307340" y="1502410"/>
            <a:ext cx="139065" cy="2435860"/>
            <a:chOff x="307340" y="1502410"/>
            <a:chExt cx="139065" cy="2435860"/>
          </a:xfrm>
        </p:grpSpPr>
        <p:sp>
          <p:nvSpPr>
            <p:cNvPr id="80" name="object 80"/>
            <p:cNvSpPr/>
            <p:nvPr/>
          </p:nvSpPr>
          <p:spPr>
            <a:xfrm>
              <a:off x="373380" y="1568450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79">
                  <a:moveTo>
                    <a:pt x="0" y="0"/>
                  </a:moveTo>
                  <a:lnTo>
                    <a:pt x="0" y="2354580"/>
                  </a:lnTo>
                </a:path>
              </a:pathLst>
            </a:custGeom>
            <a:ln w="9144">
              <a:solidFill>
                <a:srgbClr val="A0C4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07340" y="1502410"/>
              <a:ext cx="138430" cy="1086485"/>
            </a:xfrm>
            <a:custGeom>
              <a:avLst/>
              <a:gdLst/>
              <a:ahLst/>
              <a:cxnLst/>
              <a:rect l="l" t="t" r="r" b="b"/>
              <a:pathLst>
                <a:path w="138429" h="1086485">
                  <a:moveTo>
                    <a:pt x="62230" y="1013459"/>
                  </a:moveTo>
                  <a:lnTo>
                    <a:pt x="20955" y="1054100"/>
                  </a:lnTo>
                  <a:lnTo>
                    <a:pt x="62230" y="1086484"/>
                  </a:lnTo>
                  <a:lnTo>
                    <a:pt x="103505" y="1054100"/>
                  </a:lnTo>
                  <a:lnTo>
                    <a:pt x="62230" y="1013459"/>
                  </a:lnTo>
                  <a:close/>
                </a:path>
                <a:path w="138429" h="1086485">
                  <a:moveTo>
                    <a:pt x="62230" y="262254"/>
                  </a:moveTo>
                  <a:lnTo>
                    <a:pt x="20955" y="294639"/>
                  </a:lnTo>
                  <a:lnTo>
                    <a:pt x="62230" y="335279"/>
                  </a:lnTo>
                  <a:lnTo>
                    <a:pt x="103505" y="294639"/>
                  </a:lnTo>
                  <a:lnTo>
                    <a:pt x="62230" y="262254"/>
                  </a:lnTo>
                  <a:close/>
                </a:path>
                <a:path w="138429" h="1086485">
                  <a:moveTo>
                    <a:pt x="65405" y="130810"/>
                  </a:moveTo>
                  <a:lnTo>
                    <a:pt x="0" y="196850"/>
                  </a:lnTo>
                  <a:lnTo>
                    <a:pt x="65405" y="262254"/>
                  </a:lnTo>
                  <a:lnTo>
                    <a:pt x="138430" y="196850"/>
                  </a:lnTo>
                  <a:lnTo>
                    <a:pt x="65405" y="130810"/>
                  </a:lnTo>
                  <a:close/>
                </a:path>
                <a:path w="138429" h="1086485">
                  <a:moveTo>
                    <a:pt x="65405" y="0"/>
                  </a:moveTo>
                  <a:lnTo>
                    <a:pt x="0" y="65404"/>
                  </a:lnTo>
                  <a:lnTo>
                    <a:pt x="65405" y="130810"/>
                  </a:lnTo>
                  <a:lnTo>
                    <a:pt x="138430" y="654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07340" y="3322320"/>
              <a:ext cx="139065" cy="26416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14960" y="3676014"/>
              <a:ext cx="123824" cy="262255"/>
            </a:xfrm>
            <a:prstGeom prst="rect">
              <a:avLst/>
            </a:prstGeom>
          </p:spPr>
        </p:pic>
      </p:grpSp>
      <p:sp>
        <p:nvSpPr>
          <p:cNvPr id="84" name="object 84"/>
          <p:cNvSpPr/>
          <p:nvPr/>
        </p:nvSpPr>
        <p:spPr>
          <a:xfrm>
            <a:off x="8746490" y="448373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4" h="51435">
                <a:moveTo>
                  <a:pt x="25400" y="0"/>
                </a:moveTo>
                <a:lnTo>
                  <a:pt x="15239" y="1904"/>
                </a:lnTo>
                <a:lnTo>
                  <a:pt x="7619" y="7619"/>
                </a:lnTo>
                <a:lnTo>
                  <a:pt x="1904" y="15874"/>
                </a:lnTo>
                <a:lnTo>
                  <a:pt x="0" y="26034"/>
                </a:lnTo>
                <a:lnTo>
                  <a:pt x="1904" y="35559"/>
                </a:lnTo>
                <a:lnTo>
                  <a:pt x="7619" y="43814"/>
                </a:lnTo>
                <a:lnTo>
                  <a:pt x="15239" y="49529"/>
                </a:lnTo>
                <a:lnTo>
                  <a:pt x="25400" y="51434"/>
                </a:lnTo>
                <a:lnTo>
                  <a:pt x="35559" y="49529"/>
                </a:lnTo>
                <a:lnTo>
                  <a:pt x="43814" y="43814"/>
                </a:lnTo>
                <a:lnTo>
                  <a:pt x="49529" y="35559"/>
                </a:lnTo>
                <a:lnTo>
                  <a:pt x="51434" y="26034"/>
                </a:lnTo>
                <a:lnTo>
                  <a:pt x="49529" y="15874"/>
                </a:lnTo>
                <a:lnTo>
                  <a:pt x="43814" y="7619"/>
                </a:lnTo>
                <a:lnTo>
                  <a:pt x="35559" y="1904"/>
                </a:lnTo>
                <a:lnTo>
                  <a:pt x="25400" y="0"/>
                </a:lnTo>
                <a:close/>
              </a:path>
            </a:pathLst>
          </a:custGeom>
          <a:solidFill>
            <a:srgbClr val="76A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object 8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8707755" y="728346"/>
            <a:ext cx="111123" cy="111123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8707755" y="1171068"/>
            <a:ext cx="111123" cy="111123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8696959" y="1502410"/>
            <a:ext cx="139065" cy="2435860"/>
            <a:chOff x="8696959" y="1502410"/>
            <a:chExt cx="139065" cy="2435860"/>
          </a:xfrm>
        </p:grpSpPr>
        <p:sp>
          <p:nvSpPr>
            <p:cNvPr id="88" name="object 88"/>
            <p:cNvSpPr/>
            <p:nvPr/>
          </p:nvSpPr>
          <p:spPr>
            <a:xfrm>
              <a:off x="8762999" y="1568450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79">
                  <a:moveTo>
                    <a:pt x="0" y="0"/>
                  </a:moveTo>
                  <a:lnTo>
                    <a:pt x="0" y="2354580"/>
                  </a:lnTo>
                </a:path>
              </a:pathLst>
            </a:custGeom>
            <a:ln w="9144">
              <a:solidFill>
                <a:srgbClr val="A1C4C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696959" y="1502410"/>
              <a:ext cx="138430" cy="1092835"/>
            </a:xfrm>
            <a:custGeom>
              <a:avLst/>
              <a:gdLst/>
              <a:ahLst/>
              <a:cxnLst/>
              <a:rect l="l" t="t" r="r" b="b"/>
              <a:pathLst>
                <a:path w="138429" h="1092835">
                  <a:moveTo>
                    <a:pt x="64770" y="1017904"/>
                  </a:moveTo>
                  <a:lnTo>
                    <a:pt x="24130" y="1059814"/>
                  </a:lnTo>
                  <a:lnTo>
                    <a:pt x="64770" y="1092834"/>
                  </a:lnTo>
                  <a:lnTo>
                    <a:pt x="106680" y="1059814"/>
                  </a:lnTo>
                  <a:lnTo>
                    <a:pt x="64770" y="1017904"/>
                  </a:lnTo>
                  <a:close/>
                </a:path>
                <a:path w="138429" h="1092835">
                  <a:moveTo>
                    <a:pt x="64770" y="262254"/>
                  </a:moveTo>
                  <a:lnTo>
                    <a:pt x="24130" y="294639"/>
                  </a:lnTo>
                  <a:lnTo>
                    <a:pt x="64770" y="335279"/>
                  </a:lnTo>
                  <a:lnTo>
                    <a:pt x="106680" y="294639"/>
                  </a:lnTo>
                  <a:lnTo>
                    <a:pt x="64770" y="262254"/>
                  </a:lnTo>
                  <a:close/>
                </a:path>
                <a:path w="138429" h="1092835">
                  <a:moveTo>
                    <a:pt x="65405" y="130810"/>
                  </a:moveTo>
                  <a:lnTo>
                    <a:pt x="0" y="196850"/>
                  </a:lnTo>
                  <a:lnTo>
                    <a:pt x="65405" y="262254"/>
                  </a:lnTo>
                  <a:lnTo>
                    <a:pt x="138430" y="196850"/>
                  </a:lnTo>
                  <a:lnTo>
                    <a:pt x="65405" y="130810"/>
                  </a:lnTo>
                  <a:close/>
                </a:path>
                <a:path w="138429" h="1092835">
                  <a:moveTo>
                    <a:pt x="65405" y="0"/>
                  </a:moveTo>
                  <a:lnTo>
                    <a:pt x="0" y="65404"/>
                  </a:lnTo>
                  <a:lnTo>
                    <a:pt x="65405" y="130810"/>
                  </a:lnTo>
                  <a:lnTo>
                    <a:pt x="138430" y="65404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A0C4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6959" y="3322320"/>
              <a:ext cx="139065" cy="264160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704579" y="3676014"/>
              <a:ext cx="123823" cy="262255"/>
            </a:xfrm>
            <a:prstGeom prst="rect">
              <a:avLst/>
            </a:prstGeom>
          </p:spPr>
        </p:pic>
      </p:grpSp>
      <p:pic>
        <p:nvPicPr>
          <p:cNvPr id="38" name="Рисунок 37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36" y="70778"/>
            <a:ext cx="4231642" cy="50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99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5818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165</Words>
  <Application>Microsoft Office PowerPoint</Application>
  <PresentationFormat>Экран (16:9)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MT</vt:lpstr>
      <vt:lpstr>Calibri</vt:lpstr>
      <vt:lpstr>Trebuchet MS</vt:lpstr>
      <vt:lpstr>Verdana</vt:lpstr>
      <vt:lpstr>Office Theme</vt:lpstr>
      <vt:lpstr>Презентация PowerPoint</vt:lpstr>
      <vt:lpstr>SPEND YOUR 6  DAY IN GEORGIA </vt:lpstr>
      <vt:lpstr>DAY 1</vt:lpstr>
      <vt:lpstr>DAY 2</vt:lpstr>
      <vt:lpstr>DAY 3</vt:lpstr>
      <vt:lpstr>DAY 4</vt:lpstr>
      <vt:lpstr>DAY 5</vt:lpstr>
      <vt:lpstr>Day 6</vt:lpstr>
      <vt:lpstr>DAY 7</vt:lpstr>
      <vt:lpstr>Презентация PowerPoint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GEORGIAN ADVENTURE</dc:title>
  <dc:creator>akhalaia gvantsa</dc:creator>
  <cp:lastModifiedBy>User</cp:lastModifiedBy>
  <cp:revision>28</cp:revision>
  <dcterms:created xsi:type="dcterms:W3CDTF">2023-03-02T12:32:22Z</dcterms:created>
  <dcterms:modified xsi:type="dcterms:W3CDTF">2023-03-22T16:09:54Z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2023-02-25T00:00:00Z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2023-03-02T00:00:00Z</vt:filetime>
  </property>
</Properties>
</file>